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4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5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6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7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1" r:id="rId6"/>
    <p:sldMasterId id="2147483733" r:id="rId7"/>
    <p:sldMasterId id="2147483745" r:id="rId8"/>
    <p:sldMasterId id="2147483757" r:id="rId9"/>
    <p:sldMasterId id="2147483769" r:id="rId10"/>
    <p:sldMasterId id="2147483781" r:id="rId11"/>
    <p:sldMasterId id="2147483793" r:id="rId12"/>
    <p:sldMasterId id="2147483805" r:id="rId13"/>
    <p:sldMasterId id="2147483817" r:id="rId14"/>
    <p:sldMasterId id="2147483829" r:id="rId15"/>
    <p:sldMasterId id="2147483841" r:id="rId16"/>
    <p:sldMasterId id="2147483853" r:id="rId17"/>
    <p:sldMasterId id="2147483889" r:id="rId18"/>
  </p:sldMasterIdLst>
  <p:notesMasterIdLst>
    <p:notesMasterId r:id="rId60"/>
  </p:notesMasterIdLst>
  <p:sldIdLst>
    <p:sldId id="256" r:id="rId19"/>
    <p:sldId id="304" r:id="rId20"/>
    <p:sldId id="306" r:id="rId21"/>
    <p:sldId id="305" r:id="rId22"/>
    <p:sldId id="257" r:id="rId23"/>
    <p:sldId id="265" r:id="rId24"/>
    <p:sldId id="266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11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8.xml"/><Relationship Id="rId39" Type="http://schemas.openxmlformats.org/officeDocument/2006/relationships/slide" Target="slides/slide21.xml"/><Relationship Id="rId21" Type="http://schemas.openxmlformats.org/officeDocument/2006/relationships/slide" Target="slides/slide3.xml"/><Relationship Id="rId34" Type="http://schemas.openxmlformats.org/officeDocument/2006/relationships/slide" Target="slides/slide16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1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slide" Target="slides/slide38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slide" Target="slides/slide41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E44D2-FBE1-4CBF-9B70-BFCF4CF1FAC2}" type="datetimeFigureOut">
              <a:rPr lang="zh-CN" altLang="en-US" smtClean="0"/>
              <a:t>2018/2/20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00A1C-3505-45B1-BC3D-A44EE8DD4C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527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E6ED9-C5B0-4652-9B94-B8FCAC77E757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925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5F053-6D61-4EB6-BD9F-C669A2731A9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944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6E6EE-22E1-4517-BD22-65431C0D1EC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810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797BA-DCA1-4E27-A7DB-7B49CC05472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048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93576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45109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093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5157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00401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55119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9758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53441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1947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34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23530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9713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30328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73783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364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31558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7993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31913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18205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830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80137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19908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76327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0018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7772400" cy="1876428"/>
          </a:xfrm>
        </p:spPr>
        <p:txBody>
          <a:bodyPr anchor="b">
            <a:sp3d contourW="8890">
              <a:contourClr>
                <a:schemeClr val="accent3">
                  <a:shade val="55000"/>
                </a:schemeClr>
              </a:contourClr>
            </a:sp3d>
          </a:bodyPr>
          <a:lstStyle>
            <a:lvl1pPr algn="ctr">
              <a:defRPr sz="4400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57628"/>
            <a:ext cx="6400800" cy="1753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01756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9807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854150"/>
            <a:ext cx="7772400" cy="1860850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356428"/>
            <a:ext cx="7772400" cy="1501200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l">
              <a:buNone/>
              <a:defRPr sz="1800">
                <a:solidFill>
                  <a:schemeClr val="tx2"/>
                </a:solidFill>
              </a:defRPr>
            </a:lvl2pPr>
            <a:lvl3pPr marL="914400" indent="0" algn="l">
              <a:buNone/>
              <a:defRPr sz="1600">
                <a:solidFill>
                  <a:schemeClr val="tx2"/>
                </a:solidFill>
              </a:defRPr>
            </a:lvl3pPr>
            <a:lvl4pPr marL="1371600" indent="0" algn="l">
              <a:buNone/>
              <a:defRPr sz="1400">
                <a:solidFill>
                  <a:schemeClr val="tx2"/>
                </a:solidFill>
              </a:defRPr>
            </a:lvl4pPr>
            <a:lvl5pPr marL="1828800" indent="0" algn="l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756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86697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6005726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15513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82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6908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6258" y="381000"/>
            <a:ext cx="2667000" cy="1833554"/>
          </a:xfrm>
        </p:spPr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>
            <a:lvl1pPr algn="l">
              <a:defRPr sz="3200" b="1" kern="1200" cap="all" spc="50">
                <a:ln w="1587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2800" y="380999"/>
            <a:ext cx="5410200" cy="574516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26258" y="2214554"/>
            <a:ext cx="2667000" cy="391218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0329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80474" y="553734"/>
            <a:ext cx="7349244" cy="4741531"/>
            <a:chOff x="428596" y="553734"/>
            <a:chExt cx="7349244" cy="4741531"/>
          </a:xfrm>
        </p:grpSpPr>
        <p:sp>
          <p:nvSpPr>
            <p:cNvPr id="16" name="矩形 15"/>
            <p:cNvSpPr/>
            <p:nvPr/>
          </p:nvSpPr>
          <p:spPr>
            <a:xfrm rot="21480000">
              <a:off x="428596" y="580356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21540000">
              <a:off x="437473" y="571479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7481" y="553734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651912" y="612776"/>
            <a:ext cx="7215238" cy="4602175"/>
          </a:xfrm>
          <a:solidFill>
            <a:schemeClr val="bg2">
              <a:tint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 useBgFill="1"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95295"/>
            <a:ext cx="1357290" cy="5691227"/>
          </a:xfrm>
          <a:noFill/>
        </p:spPr>
        <p:txBody>
          <a:bodyPr vert="eaVert" anchor="ctr">
            <a:noAutofit/>
          </a:bodyPr>
          <a:lstStyle>
            <a:lvl1pPr algn="l">
              <a:defRPr lang="zh-CN" altLang="en-US" sz="3200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  <a:latin typeface="+mj-lt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14480" y="5481658"/>
            <a:ext cx="7215238" cy="804862"/>
          </a:xfrm>
        </p:spPr>
        <p:txBody>
          <a:bodyPr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30047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42958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86644" y="274640"/>
            <a:ext cx="1400156" cy="5851525"/>
          </a:xfrm>
        </p:spPr>
        <p:txBody>
          <a:bodyPr vert="eaVert"/>
          <a:lstStyle>
            <a:lvl1pPr>
              <a:defRPr lang="zh-CN" altLang="en-US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829444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89139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43737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05614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31190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6121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264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895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81674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47994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1645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76544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50871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75456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BA18E9EA-74AC-4B8D-9922-B2CBCFB89D6D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2AC3DD8-E598-41E2-9B72-4344B6F4007C}" type="slidenum">
              <a:rPr lang="zh-CN" altLang="en-US" smtClean="0">
                <a:solidFill>
                  <a:srgbClr val="94C600"/>
                </a:solidFill>
              </a:rPr>
              <a:pPr/>
              <a:t>‹#›</a:t>
            </a:fld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64586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44287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91017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071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283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70938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09506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69063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5540870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54932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7832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52865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84212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30306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99658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734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69572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15208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36253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7835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27742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44556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66698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1075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55234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71004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729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83082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17518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38693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1286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0581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43966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32258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98130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11412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2703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878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94194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01343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23306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88223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70557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98985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93459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86503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24410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72800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04747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136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060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7940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7772400" cy="1876428"/>
          </a:xfrm>
        </p:spPr>
        <p:txBody>
          <a:bodyPr anchor="b">
            <a:sp3d contourW="8890">
              <a:contourClr>
                <a:schemeClr val="accent3">
                  <a:shade val="55000"/>
                </a:schemeClr>
              </a:contourClr>
            </a:sp3d>
          </a:bodyPr>
          <a:lstStyle>
            <a:lvl1pPr algn="ctr">
              <a:defRPr sz="4400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57628"/>
            <a:ext cx="6400800" cy="1753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093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9050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854150"/>
            <a:ext cx="7772400" cy="1860850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356428"/>
            <a:ext cx="7772400" cy="1501200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l">
              <a:buNone/>
              <a:defRPr sz="1800">
                <a:solidFill>
                  <a:schemeClr val="tx2"/>
                </a:solidFill>
              </a:defRPr>
            </a:lvl2pPr>
            <a:lvl3pPr marL="914400" indent="0" algn="l">
              <a:buNone/>
              <a:defRPr sz="1600">
                <a:solidFill>
                  <a:schemeClr val="tx2"/>
                </a:solidFill>
              </a:defRPr>
            </a:lvl3pPr>
            <a:lvl4pPr marL="1371600" indent="0" algn="l">
              <a:buNone/>
              <a:defRPr sz="1400">
                <a:solidFill>
                  <a:schemeClr val="tx2"/>
                </a:solidFill>
              </a:defRPr>
            </a:lvl4pPr>
            <a:lvl5pPr marL="1828800" indent="0" algn="l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520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8318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912202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069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27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6258" y="381000"/>
            <a:ext cx="2667000" cy="1833554"/>
          </a:xfrm>
        </p:spPr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>
            <a:lvl1pPr algn="l">
              <a:defRPr sz="3200" b="1" kern="1200" cap="all" spc="50">
                <a:ln w="1587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2800" y="380999"/>
            <a:ext cx="5410200" cy="574516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26258" y="2214554"/>
            <a:ext cx="2667000" cy="391218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2731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80474" y="553734"/>
            <a:ext cx="7349244" cy="4741531"/>
            <a:chOff x="428596" y="553734"/>
            <a:chExt cx="7349244" cy="4741531"/>
          </a:xfrm>
        </p:grpSpPr>
        <p:sp>
          <p:nvSpPr>
            <p:cNvPr id="16" name="矩形 15"/>
            <p:cNvSpPr/>
            <p:nvPr/>
          </p:nvSpPr>
          <p:spPr>
            <a:xfrm rot="21480000">
              <a:off x="428596" y="580356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21540000">
              <a:off x="437473" y="571479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7481" y="553734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651912" y="612776"/>
            <a:ext cx="7215238" cy="4602175"/>
          </a:xfrm>
          <a:solidFill>
            <a:schemeClr val="bg2">
              <a:tint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 useBgFill="1"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95295"/>
            <a:ext cx="1357290" cy="5691227"/>
          </a:xfrm>
          <a:noFill/>
        </p:spPr>
        <p:txBody>
          <a:bodyPr vert="eaVert" anchor="ctr">
            <a:noAutofit/>
          </a:bodyPr>
          <a:lstStyle>
            <a:lvl1pPr algn="l">
              <a:defRPr lang="zh-CN" altLang="en-US" sz="3200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  <a:latin typeface="+mj-lt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14480" y="5481658"/>
            <a:ext cx="7215238" cy="804862"/>
          </a:xfrm>
        </p:spPr>
        <p:txBody>
          <a:bodyPr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4745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5370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86644" y="274640"/>
            <a:ext cx="1400156" cy="5851525"/>
          </a:xfrm>
        </p:spPr>
        <p:txBody>
          <a:bodyPr vert="eaVert"/>
          <a:lstStyle>
            <a:lvl1pPr>
              <a:defRPr lang="zh-CN" altLang="en-US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829444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761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9204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3979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96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7706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3188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75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6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8770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6344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4712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464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63DBFB-3C70-4757-874A-210BA9328535}" type="datetime1">
              <a:rPr lang="zh-CN" altLang="en-US"/>
              <a:pPr>
                <a:defRPr/>
              </a:pPr>
              <a:t>2018/2/20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0BA91-2CF7-4DE3-9E02-C7CA6B6DBEA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531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62320F-B3C7-423D-9D62-BC4BF2069B82}" type="datetime1">
              <a:rPr lang="zh-CN" altLang="en-US"/>
              <a:pPr>
                <a:defRPr/>
              </a:pPr>
              <a:t>2018/2/20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FD064C-E4C7-4BEA-A1C5-30973450694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3775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5CB78-3C3E-4A9F-9D5E-6FF791E9D762}" type="datetime1">
              <a:rPr lang="zh-CN" altLang="en-US"/>
              <a:pPr>
                <a:defRPr/>
              </a:pPr>
              <a:t>2018/2/20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FC0060-0802-4FB5-B389-4D47723E660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8654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FD0BF-2DA7-41B1-AE38-0D5F028A41C6}" type="datetime1">
              <a:rPr lang="zh-CN" altLang="en-US"/>
              <a:pPr>
                <a:defRPr/>
              </a:pPr>
              <a:t>2018/2/20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435E16-07ED-4646-AA8D-DD9E6404A14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1657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52C36-C04E-4D26-A93E-D8B8645D9958}" type="datetime1">
              <a:rPr lang="zh-CN" altLang="en-US"/>
              <a:pPr>
                <a:defRPr/>
              </a:pPr>
              <a:t>2018/2/20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52CD84-13D1-4455-8C70-7066DDDA893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77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ABDAB-8A4C-4D93-B256-3E4E14E74067}" type="datetime1">
              <a:rPr lang="zh-CN" altLang="en-US"/>
              <a:pPr>
                <a:defRPr/>
              </a:pPr>
              <a:t>2018/2/20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CA5645-0664-4C46-9C9D-32670AE70D8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272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32AC2B-A3F4-451F-A0AD-F39511AE0D2C}" type="datetime1">
              <a:rPr lang="zh-CN" altLang="en-US"/>
              <a:pPr>
                <a:defRPr/>
              </a:pPr>
              <a:t>2018/2/20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FA04A9-C525-485D-BAB7-3CB8FA6F26F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8547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DA7260-7C87-451D-9F18-64EF5E1783EC}" type="datetime1">
              <a:rPr lang="zh-CN" altLang="en-US"/>
              <a:pPr>
                <a:defRPr/>
              </a:pPr>
              <a:t>2018/2/20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A56F6-3409-4340-95B0-CF15DFD00C2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756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83A700-F5CF-4D5D-8439-4173BC0D2708}" type="datetime1">
              <a:rPr lang="zh-CN" altLang="en-US"/>
              <a:pPr>
                <a:defRPr/>
              </a:pPr>
              <a:t>2018/2/20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0394CB-0D08-40C9-AD4D-15A743598A9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8291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C6D055-9AA1-40D7-97A7-589A7F5FE7C5}" type="datetime1">
              <a:rPr lang="zh-CN" altLang="en-US"/>
              <a:pPr>
                <a:defRPr/>
              </a:pPr>
              <a:t>2018/2/20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5691CA-804C-4247-A70A-609086A9CCE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82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18B574-1F93-43AC-A212-12E4FF000437}" type="datetime1">
              <a:rPr lang="zh-CN" altLang="en-US"/>
              <a:pPr>
                <a:defRPr/>
              </a:pPr>
              <a:t>2018/2/20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414924-196D-43E7-8455-A5B6C04E482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0912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D80DA-026A-4D8B-AB6F-BF6592117686}" type="datetime1">
              <a:rPr lang="zh-CN" altLang="en-US"/>
              <a:pPr>
                <a:defRPr/>
              </a:pPr>
              <a:t>2018/2/20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CC6380-8C8B-417B-9ACE-39BAE869907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992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接连接符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华文楷体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5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E1E3-8CE6-4A35-A1AC-03987239D169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1BDF22-D9F9-404C-9B6A-E802C8A08A71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8359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D9B5E-AD05-4343-A3EA-19DD442E856D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25BE39-2C50-4DCE-8676-5F1F3E9C03B5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0894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接连接符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  <a:ea typeface="华文楷体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日期占位符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FF5DF-B9A0-4BF9-BD73-DD3811779609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9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8B8F8-7809-4D7E-9719-92D63A57A1EE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72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4" name="内容占位符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1A96E-978D-456D-8708-B130EBC0803F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页脚占位符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DDB996-B52A-427E-AD9F-2DE7CB0D46FC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6085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华文楷体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28" name="内容占位符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8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72A76-C4BE-4673-B40E-53FB7866F759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554E4-CFC7-4DD4-BC91-D8FA1C49765B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2272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B86264-CF03-4CB6-B71B-3EA5A2118342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4" name="页脚占位符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1D49A0-CE73-44F7-B08E-C0E57C90EA01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90841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BFA498-0CE5-403F-A7C0-005393C72CE0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3" name="页脚占位符 2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EECF2A-3FF7-413D-9CCC-BA6A8B85F8E9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852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接连接符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华文楷体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32B82C-C086-4228-B382-AEB93D5132D8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页脚占位符 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C60A2-9271-4181-AF1B-741C35D2AAAC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142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863073-A8DD-4731-9AFE-11A8FE52C75C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D61F72-5D39-4629-B75D-2A31227872A9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650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C8A85-6AA7-4090-958C-69CFB87B26A4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页脚占位符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29506-3438-4B6C-A6CE-BB6D26CE5207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2116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9E952-B7F3-4A62-B019-BECF919A6899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732397-066C-4682-8DED-512C21FB0A9A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1545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6289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8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9" name="日期占位符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86875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4" name="内容占位符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2491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8" name="内容占位符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1943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6478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4" name="页脚占位符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89738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9" name="页脚占位符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0432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35068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3879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7969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FD0845F2-8AC1-4826-A924-9A4EAEBA14D8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933F1FD-EEBC-4BDD-9843-9632D3120897}" type="slidenum">
              <a:rPr lang="zh-CN" altLang="en-US" smtClean="0">
                <a:solidFill>
                  <a:srgbClr val="94C600"/>
                </a:solidFill>
              </a:rPr>
              <a:pPr/>
              <a:t>‹#›</a:t>
            </a:fld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2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45F2-8AC1-4826-A924-9A4EAEBA14D8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F1FD-EEBC-4BDD-9843-9632D31208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86041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45F2-8AC1-4826-A924-9A4EAEBA14D8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F1FD-EEBC-4BDD-9843-9632D31208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33619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45F2-8AC1-4826-A924-9A4EAEBA14D8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F1FD-EEBC-4BDD-9843-9632D312089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1323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45F2-8AC1-4826-A924-9A4EAEBA14D8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F1FD-EEBC-4BDD-9843-9632D31208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66715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45F2-8AC1-4826-A924-9A4EAEBA14D8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F1FD-EEBC-4BDD-9843-9632D31208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61760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45F2-8AC1-4826-A924-9A4EAEBA14D8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F1FD-EEBC-4BDD-9843-9632D31208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8731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45F2-8AC1-4826-A924-9A4EAEBA14D8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F1FD-EEBC-4BDD-9843-9632D312089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11825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45F2-8AC1-4826-A924-9A4EAEBA14D8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F1FD-EEBC-4BDD-9843-9632D31208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93256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45F2-8AC1-4826-A924-9A4EAEBA14D8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F1FD-EEBC-4BDD-9843-9632D31208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66372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45F2-8AC1-4826-A924-9A4EAEBA14D8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F1FD-EEBC-4BDD-9843-9632D31208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61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2018/2/20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1077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6180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50721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26735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48265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49460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1605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5930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74687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165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58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78" y="6483997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483997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92644" y="6483997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783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1" kern="1200" cap="all" spc="50" dirty="0">
          <a:ln w="15875" cmpd="sng">
            <a:solidFill>
              <a:srgbClr val="FFFFFF"/>
            </a:solidFill>
            <a:prstDash val="solid"/>
          </a:ln>
          <a:solidFill>
            <a:srgbClr val="FFFFFF"/>
          </a:solidFill>
          <a:effectLst>
            <a:outerShdw blurRad="31750" dir="3600000" algn="tl" rotWithShape="0">
              <a:srgbClr val="000000">
                <a:alpha val="60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90000"/>
        <a:buFont typeface="Cambria"/>
        <a:buChar char="+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100000"/>
        <a:buFont typeface="Cambria"/>
        <a:buChar char="–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Ï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90000"/>
        <a:buFont typeface="Calibri"/>
        <a:buChar char="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Cambria"/>
        <a:buChar char="=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53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BA18E9EA-74AC-4B8D-9922-B2CBCFB89D6D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551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01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157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85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26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78" y="6483997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483997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92644" y="6483997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903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1" kern="1200" cap="all" spc="50" dirty="0">
          <a:ln w="15875" cmpd="sng">
            <a:solidFill>
              <a:srgbClr val="FFFFFF"/>
            </a:solidFill>
            <a:prstDash val="solid"/>
          </a:ln>
          <a:solidFill>
            <a:srgbClr val="FFFFFF"/>
          </a:solidFill>
          <a:effectLst>
            <a:outerShdw blurRad="31750" dir="3600000" algn="tl" rotWithShape="0">
              <a:srgbClr val="000000">
                <a:alpha val="60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90000"/>
        <a:buFont typeface="Cambria"/>
        <a:buChar char="+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100000"/>
        <a:buFont typeface="Cambria"/>
        <a:buChar char="–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Ï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90000"/>
        <a:buFont typeface="Calibri"/>
        <a:buChar char="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Cambria"/>
        <a:buChar char="=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42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 smtClean="0">
                <a:sym typeface="Calibri" pitchFamily="34" charset="0"/>
              </a:rPr>
              <a:t>第二级</a:t>
            </a:r>
          </a:p>
          <a:p>
            <a:pPr lvl="2"/>
            <a:r>
              <a:rPr lang="zh-CN" smtClean="0">
                <a:sym typeface="Calibri" pitchFamily="34" charset="0"/>
              </a:rPr>
              <a:t>第三级</a:t>
            </a:r>
          </a:p>
          <a:p>
            <a:pPr lvl="3"/>
            <a:r>
              <a:rPr lang="zh-CN" smtClean="0">
                <a:sym typeface="Calibri" pitchFamily="34" charset="0"/>
              </a:rPr>
              <a:t>第四级</a:t>
            </a:r>
          </a:p>
          <a:p>
            <a:pPr lvl="4"/>
            <a:r>
              <a:rPr lang="zh-CN" smtClean="0">
                <a:sym typeface="Calibri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 smtClean="0">
                <a:solidFill>
                  <a:srgbClr val="898989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5EA218-F860-4D44-ADC9-B261698C04D4}" type="datetime1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2018/2/20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200" smtClean="0">
                <a:solidFill>
                  <a:srgbClr val="898989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 smtClean="0">
                <a:solidFill>
                  <a:srgbClr val="898989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2A4FC2-0D24-4126-B651-13BB419F773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05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hf sldNum="0" hdr="0" ftr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华文楷体"/>
            </a:endParaRPr>
          </a:p>
        </p:txBody>
      </p:sp>
      <p:sp>
        <p:nvSpPr>
          <p:cNvPr id="1029" name="文本占位符 7"/>
          <p:cNvSpPr>
            <a:spLocks noGrp="1"/>
          </p:cNvSpPr>
          <p:nvPr>
            <p:ph type="body" idx="1"/>
          </p:nvPr>
        </p:nvSpPr>
        <p:spPr bwMode="auto">
          <a:xfrm>
            <a:off x="304800" y="1554163"/>
            <a:ext cx="8686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F4F4AFC-484E-48C8-918C-448401B60FF9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E550F52-F47B-446F-9690-0127D9B68C4B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标题占位符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华文楷体"/>
            </a:endParaRPr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1729364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 cap="all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隶书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"/>
        <a:defRPr sz="3200" kern="1200">
          <a:solidFill>
            <a:schemeClr val="tx2"/>
          </a:solidFill>
          <a:latin typeface="+mn-lt"/>
          <a:ea typeface="+mn-ea"/>
          <a:cs typeface="华文楷体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"/>
        <a:defRPr sz="2800" kern="1200">
          <a:solidFill>
            <a:schemeClr val="tx2"/>
          </a:solidFill>
          <a:latin typeface="+mn-lt"/>
          <a:ea typeface="+mn-ea"/>
          <a:cs typeface="华文楷体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"/>
        <a:defRPr sz="2400" kern="1200">
          <a:solidFill>
            <a:schemeClr val="tx2"/>
          </a:solidFill>
          <a:latin typeface="+mn-lt"/>
          <a:ea typeface="+mn-ea"/>
          <a:cs typeface="华文楷体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"/>
        <a:defRPr sz="2000" kern="1200">
          <a:solidFill>
            <a:schemeClr val="tx2"/>
          </a:solidFill>
          <a:latin typeface="+mn-lt"/>
          <a:ea typeface="+mn-ea"/>
          <a:cs typeface="华文楷体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 2" pitchFamily="18" charset="2"/>
        <a:buChar char=""/>
        <a:defRPr kern="1200">
          <a:solidFill>
            <a:schemeClr val="tx2"/>
          </a:solidFill>
          <a:latin typeface="+mn-lt"/>
          <a:ea typeface="+mn-ea"/>
          <a:cs typeface="华文楷体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2018/2/20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标题占位符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49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FD0845F2-8AC1-4826-A924-9A4EAEBA14D8}" type="datetimeFigureOut">
              <a:rPr lang="zh-CN" altLang="en-US" smtClean="0"/>
              <a:pPr/>
              <a:t>2018/2/20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C933F1FD-EEBC-4BDD-9843-9632D31208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922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2018/2/20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58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7.xml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8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chensc0330@yahoo.co.jp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slide" Target="slide16.xml"/><Relationship Id="rId18" Type="http://schemas.openxmlformats.org/officeDocument/2006/relationships/slide" Target="slide22.xml"/><Relationship Id="rId26" Type="http://schemas.openxmlformats.org/officeDocument/2006/relationships/slide" Target="slide30.xml"/><Relationship Id="rId3" Type="http://schemas.openxmlformats.org/officeDocument/2006/relationships/slide" Target="slide7.xml"/><Relationship Id="rId21" Type="http://schemas.openxmlformats.org/officeDocument/2006/relationships/slide" Target="slide25.xml"/><Relationship Id="rId34" Type="http://schemas.openxmlformats.org/officeDocument/2006/relationships/slide" Target="slide39.xml"/><Relationship Id="rId7" Type="http://schemas.openxmlformats.org/officeDocument/2006/relationships/slide" Target="slide11.xml"/><Relationship Id="rId12" Type="http://schemas.openxmlformats.org/officeDocument/2006/relationships/slide" Target="slide15.xml"/><Relationship Id="rId17" Type="http://schemas.openxmlformats.org/officeDocument/2006/relationships/slide" Target="slide21.xml"/><Relationship Id="rId25" Type="http://schemas.openxmlformats.org/officeDocument/2006/relationships/slide" Target="slide29.xml"/><Relationship Id="rId33" Type="http://schemas.openxmlformats.org/officeDocument/2006/relationships/slide" Target="slide38.xml"/><Relationship Id="rId2" Type="http://schemas.openxmlformats.org/officeDocument/2006/relationships/slide" Target="slide6.xml"/><Relationship Id="rId16" Type="http://schemas.openxmlformats.org/officeDocument/2006/relationships/slide" Target="slide20.xml"/><Relationship Id="rId20" Type="http://schemas.openxmlformats.org/officeDocument/2006/relationships/slide" Target="slide24.xml"/><Relationship Id="rId29" Type="http://schemas.openxmlformats.org/officeDocument/2006/relationships/slide" Target="slide3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14.xml"/><Relationship Id="rId24" Type="http://schemas.openxmlformats.org/officeDocument/2006/relationships/slide" Target="slide28.xml"/><Relationship Id="rId32" Type="http://schemas.openxmlformats.org/officeDocument/2006/relationships/slide" Target="slide36.xml"/><Relationship Id="rId5" Type="http://schemas.openxmlformats.org/officeDocument/2006/relationships/slide" Target="slide9.xml"/><Relationship Id="rId15" Type="http://schemas.openxmlformats.org/officeDocument/2006/relationships/slide" Target="slide19.xml"/><Relationship Id="rId23" Type="http://schemas.openxmlformats.org/officeDocument/2006/relationships/slide" Target="slide27.xml"/><Relationship Id="rId28" Type="http://schemas.openxmlformats.org/officeDocument/2006/relationships/slide" Target="slide32.xml"/><Relationship Id="rId10" Type="http://schemas.openxmlformats.org/officeDocument/2006/relationships/slide" Target="slide18.xml"/><Relationship Id="rId19" Type="http://schemas.openxmlformats.org/officeDocument/2006/relationships/slide" Target="slide23.xml"/><Relationship Id="rId31" Type="http://schemas.openxmlformats.org/officeDocument/2006/relationships/slide" Target="slide35.xml"/><Relationship Id="rId4" Type="http://schemas.openxmlformats.org/officeDocument/2006/relationships/slide" Target="slide8.xml"/><Relationship Id="rId9" Type="http://schemas.openxmlformats.org/officeDocument/2006/relationships/slide" Target="slide13.xml"/><Relationship Id="rId14" Type="http://schemas.openxmlformats.org/officeDocument/2006/relationships/slide" Target="slide17.xml"/><Relationship Id="rId22" Type="http://schemas.openxmlformats.org/officeDocument/2006/relationships/slide" Target="slide26.xml"/><Relationship Id="rId27" Type="http://schemas.openxmlformats.org/officeDocument/2006/relationships/slide" Target="slide31.xml"/><Relationship Id="rId30" Type="http://schemas.openxmlformats.org/officeDocument/2006/relationships/slide" Target="slide34.xml"/><Relationship Id="rId35" Type="http://schemas.openxmlformats.org/officeDocument/2006/relationships/slide" Target="slide40.xml"/><Relationship Id="rId8" Type="http://schemas.openxmlformats.org/officeDocument/2006/relationships/slide" Target="slide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chensc0330@yahoo.co.jp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电子同学录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陈思铖整理制作 版本：</a:t>
            </a:r>
            <a:r>
              <a:rPr lang="en-US" altLang="zh-CN" dirty="0" smtClean="0"/>
              <a:t>2.0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19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2060848"/>
          </a:xfrm>
        </p:spPr>
        <p:txBody>
          <a:bodyPr/>
          <a:lstStyle/>
          <a:p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                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/>
            </a:r>
            <a:b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</a:br>
            <a:r>
              <a:rPr lang="en-US" altLang="zh-CN" sz="2400" dirty="0">
                <a:latin typeface="华文仿宋" pitchFamily="2" charset="-122"/>
                <a:ea typeface="华文仿宋" pitchFamily="2" charset="-122"/>
              </a:rPr>
              <a:t> 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 </a:t>
            </a: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东苑小学   六（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1)</a:t>
            </a: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班  陈子瑄  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5</a:t>
            </a: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号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/>
            </a:r>
            <a:b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</a:b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2003</a:t>
            </a: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年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5</a:t>
            </a: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月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1</a:t>
            </a: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日出生。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/>
            </a:r>
            <a:b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</a:b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爱好：看书、练字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/>
            </a:r>
            <a:b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</a:b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最喜欢看的书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《</a:t>
            </a: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查理九世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》</a:t>
            </a:r>
            <a:r>
              <a:rPr lang="en-US" altLang="zh-CN" dirty="0" smtClean="0">
                <a:latin typeface="华文仿宋" pitchFamily="2" charset="-122"/>
                <a:ea typeface="华文仿宋" pitchFamily="2" charset="-122"/>
              </a:rPr>
              <a:t/>
            </a:r>
            <a:br>
              <a:rPr lang="en-US" altLang="zh-CN" dirty="0" smtClean="0">
                <a:latin typeface="华文仿宋" pitchFamily="2" charset="-122"/>
                <a:ea typeface="华文仿宋" pitchFamily="2" charset="-122"/>
              </a:rPr>
            </a:br>
            <a:endParaRPr lang="zh-CN" altLang="en-US" dirty="0">
              <a:latin typeface="华文仿宋" pitchFamily="2" charset="-122"/>
              <a:ea typeface="华文仿宋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420888"/>
            <a:ext cx="8229600" cy="404772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                                     致六年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2400" dirty="0" smtClean="0"/>
              <a:t>        匆匆六年，时光流逝。六年时光，转瞬即逝，六年，就这样过去了。没有声音，也没有影子。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</a:t>
            </a:r>
            <a:r>
              <a:rPr lang="zh-CN" altLang="en-US" sz="2400" dirty="0" smtClean="0"/>
              <a:t>在这六年里，我收获了满满的友谊和满满的知识，可如今，即将毕业了，我不由伤感起来。六年啊，与同学一起学习了六年，有着六年的感情，现在</a:t>
            </a:r>
            <a:r>
              <a:rPr lang="zh-CN" altLang="en-US" sz="2400" smtClean="0"/>
              <a:t>却要离别了</a:t>
            </a:r>
            <a:r>
              <a:rPr lang="zh-CN" altLang="en-US" sz="2400" dirty="0" smtClean="0"/>
              <a:t>，我舍不得放下与好闺蜜的友谊，只好牢牢存在心中。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 </a:t>
            </a:r>
            <a:r>
              <a:rPr lang="zh-CN" altLang="en-US" sz="2400" dirty="0" smtClean="0"/>
              <a:t>时间的流逝，遮挽不住，然而我们，也只能默默感慨着时光流逝的飞快</a:t>
            </a:r>
            <a:r>
              <a:rPr lang="en-US" altLang="zh-CN" sz="2400" dirty="0" smtClean="0"/>
              <a:t>······</a:t>
            </a:r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6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3418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39752" y="404664"/>
            <a:ext cx="6408712" cy="1080120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dirty="0" smtClean="0"/>
              <a:t>姓名：方艺龙       出生时间：</a:t>
            </a:r>
            <a:r>
              <a:rPr lang="en-US" altLang="zh-CN" sz="1800" dirty="0" smtClean="0"/>
              <a:t>2002</a:t>
            </a:r>
            <a:r>
              <a:rPr lang="zh-CN" altLang="en-US" sz="1800" dirty="0" smtClean="0"/>
              <a:t>年</a:t>
            </a:r>
            <a:r>
              <a:rPr lang="en-US" altLang="zh-CN" sz="1800" dirty="0" smtClean="0"/>
              <a:t>12</a:t>
            </a:r>
            <a:r>
              <a:rPr lang="zh-CN" altLang="en-US" sz="1800" dirty="0" smtClean="0"/>
              <a:t>月</a:t>
            </a:r>
            <a:r>
              <a:rPr lang="en-US" altLang="zh-CN" sz="1800" dirty="0" smtClean="0"/>
              <a:t>31</a:t>
            </a:r>
            <a:r>
              <a:rPr lang="zh-CN" altLang="en-US" sz="1800" dirty="0" smtClean="0"/>
              <a:t>日  生肖：马   星座：摩羯</a:t>
            </a:r>
            <a:endParaRPr lang="zh-CN" altLang="en-US" sz="1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123728" y="1628800"/>
            <a:ext cx="6696744" cy="4608512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致</a:t>
            </a:r>
            <a:r>
              <a:rPr lang="zh-CN" altLang="en-US" sz="2400" dirty="0" smtClean="0">
                <a:solidFill>
                  <a:schemeClr val="tx1"/>
                </a:solidFill>
              </a:rPr>
              <a:t>六年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</a:rPr>
              <a:t>             六年，一个多么漫长的时间。在这六年，我得到了些什么，仿佛也失去了些什么，无法用言语表达他。我们即将毕业，不管曾经有多少的不愉快，多少的怎么。都希望你能把他忘了，留下最快乐的记忆</a:t>
            </a:r>
            <a:r>
              <a:rPr lang="en-US" altLang="zh-CN" sz="2000" dirty="0" smtClean="0">
                <a:solidFill>
                  <a:schemeClr val="tx1"/>
                </a:solidFill>
              </a:rPr>
              <a:t>……</a:t>
            </a:r>
          </a:p>
          <a:p>
            <a:r>
              <a:rPr lang="zh-CN" altLang="en-US" sz="2000" dirty="0" smtClean="0">
                <a:solidFill>
                  <a:schemeClr val="tx1"/>
                </a:solidFill>
              </a:rPr>
              <a:t>六年后，大家也许会相见，希望那时，大家会笑的很甜很甜</a:t>
            </a:r>
            <a:r>
              <a:rPr lang="en-US" altLang="zh-CN" sz="2000" smtClean="0">
                <a:solidFill>
                  <a:schemeClr val="tx1"/>
                </a:solidFill>
              </a:rPr>
              <a:t>……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endParaRPr lang="en-US" altLang="zh-CN" sz="2400" dirty="0" smtClean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8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1767E4A1-123F-4F3E-B4D2-B70B8AB88AD6}" type="datetime1">
              <a:rPr lang="zh-CN" altLang="en-US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2018/2/20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smtClean="0">
                <a:solidFill>
                  <a:srgbClr val="FF9933"/>
                </a:solidFill>
              </a:rPr>
              <a:t>葛文博简介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0075" cy="4525963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zh-CN" smtClean="0">
                <a:solidFill>
                  <a:srgbClr val="FF9933"/>
                </a:solidFill>
              </a:rPr>
              <a:t>名字：葛文博    性别：男    外号：滚博</a:t>
            </a:r>
          </a:p>
          <a:p>
            <a:pPr marL="0" indent="0" eaLnBrk="1" hangingPunct="1">
              <a:buFont typeface="Arial" charset="0"/>
              <a:buNone/>
            </a:pPr>
            <a:r>
              <a:rPr lang="zh-CN" smtClean="0">
                <a:solidFill>
                  <a:srgbClr val="FF9933"/>
                </a:solidFill>
              </a:rPr>
              <a:t>爱好：航模，打篮球，看电视，玩电脑</a:t>
            </a:r>
          </a:p>
          <a:p>
            <a:pPr marL="0" indent="0" eaLnBrk="1" hangingPunct="1">
              <a:buFont typeface="Arial" charset="0"/>
              <a:buNone/>
            </a:pPr>
            <a:r>
              <a:rPr lang="zh-CN" smtClean="0">
                <a:solidFill>
                  <a:srgbClr val="FF9933"/>
                </a:solidFill>
              </a:rPr>
              <a:t>经常做的事：撕名牌    </a:t>
            </a:r>
          </a:p>
        </p:txBody>
      </p:sp>
      <p:sp>
        <p:nvSpPr>
          <p:cNvPr id="2053" name="任意多边形 28"/>
          <p:cNvSpPr>
            <a:spLocks/>
          </p:cNvSpPr>
          <p:nvPr/>
        </p:nvSpPr>
        <p:spPr bwMode="auto">
          <a:xfrm>
            <a:off x="-1116013" y="-1035050"/>
            <a:ext cx="11447463" cy="9217025"/>
          </a:xfrm>
          <a:custGeom>
            <a:avLst/>
            <a:gdLst>
              <a:gd name="T0" fmla="*/ 6233568 w 21600"/>
              <a:gd name="T1" fmla="*/ 712613 h 21600"/>
              <a:gd name="T2" fmla="*/ 6155661 w 21600"/>
              <a:gd name="T3" fmla="*/ 712613 h 21600"/>
              <a:gd name="T4" fmla="*/ 1858623 w 21600"/>
              <a:gd name="T5" fmla="*/ 3652673 h 21600"/>
              <a:gd name="T6" fmla="*/ 6639529 w 21600"/>
              <a:gd name="T7" fmla="*/ 6111826 h 21600"/>
              <a:gd name="T8" fmla="*/ 7334326 w 21600"/>
              <a:gd name="T9" fmla="*/ 3886085 h 21600"/>
              <a:gd name="T10" fmla="*/ 2395488 w 21600"/>
              <a:gd name="T11" fmla="*/ 5342888 h 21600"/>
              <a:gd name="T12" fmla="*/ 5421646 w 21600"/>
              <a:gd name="T13" fmla="*/ 6949893 h 21600"/>
              <a:gd name="T14" fmla="*/ 10478138 w 21600"/>
              <a:gd name="T15" fmla="*/ 6413940 h 21600"/>
              <a:gd name="T16" fmla="*/ 8932201 w 21600"/>
              <a:gd name="T17" fmla="*/ 4545359 h 21600"/>
              <a:gd name="T18" fmla="*/ 8657144 w 21600"/>
              <a:gd name="T19" fmla="*/ 2773642 h 21600"/>
              <a:gd name="T20" fmla="*/ 7714318 w 21600"/>
              <a:gd name="T21" fmla="*/ 2278653 h 21600"/>
              <a:gd name="T22" fmla="*/ 4570506 w 21600"/>
              <a:gd name="T23" fmla="*/ 4009406 h 21600"/>
              <a:gd name="T24" fmla="*/ 6351222 w 21600"/>
              <a:gd name="T25" fmla="*/ 2237689 h 21600"/>
              <a:gd name="T26" fmla="*/ 7635352 w 21600"/>
              <a:gd name="T27" fmla="*/ 5369770 h 21600"/>
              <a:gd name="T28" fmla="*/ 6417469 w 21600"/>
              <a:gd name="T29" fmla="*/ 6235573 h 21600"/>
              <a:gd name="T30" fmla="*/ 3011849 w 21600"/>
              <a:gd name="T31" fmla="*/ 4477085 h 21600"/>
              <a:gd name="T32" fmla="*/ 4347386 w 21600"/>
              <a:gd name="T33" fmla="*/ 3323250 h 21600"/>
              <a:gd name="T34" fmla="*/ 4583225 w 21600"/>
              <a:gd name="T35" fmla="*/ 4064452 h 21600"/>
              <a:gd name="T36" fmla="*/ 5853575 w 21600"/>
              <a:gd name="T37" fmla="*/ 5424817 h 21600"/>
              <a:gd name="T38" fmla="*/ 7426012 w 21600"/>
              <a:gd name="T39" fmla="*/ 3185421 h 21600"/>
              <a:gd name="T40" fmla="*/ 9312193 w 21600"/>
              <a:gd name="T41" fmla="*/ 2017931 h 21600"/>
              <a:gd name="T42" fmla="*/ 9417128 w 21600"/>
              <a:gd name="T43" fmla="*/ 4834244 h 21600"/>
              <a:gd name="T44" fmla="*/ 5683453 w 21600"/>
              <a:gd name="T45" fmla="*/ 6098171 h 21600"/>
              <a:gd name="T46" fmla="*/ 4360105 w 21600"/>
              <a:gd name="T47" fmla="*/ 4037142 h 21600"/>
              <a:gd name="T48" fmla="*/ 5959040 w 21600"/>
              <a:gd name="T49" fmla="*/ 2374664 h 21600"/>
              <a:gd name="T50" fmla="*/ 0 w 21600"/>
              <a:gd name="T51" fmla="*/ 5877987 h 21600"/>
              <a:gd name="T52" fmla="*/ 2827947 w 21600"/>
              <a:gd name="T53" fmla="*/ 6839801 h 21600"/>
              <a:gd name="T54" fmla="*/ 3351563 w 21600"/>
              <a:gd name="T55" fmla="*/ 7980407 h 21600"/>
              <a:gd name="T56" fmla="*/ 7111736 w 21600"/>
              <a:gd name="T57" fmla="*/ 7155996 h 21600"/>
              <a:gd name="T58" fmla="*/ 7268609 w 21600"/>
              <a:gd name="T59" fmla="*/ 7114605 h 21600"/>
              <a:gd name="T60" fmla="*/ 7412762 w 21600"/>
              <a:gd name="T61" fmla="*/ 7100950 h 21600"/>
              <a:gd name="T62" fmla="*/ 7727038 w 21600"/>
              <a:gd name="T63" fmla="*/ 7045904 h 21600"/>
              <a:gd name="T64" fmla="*/ 7936378 w 21600"/>
              <a:gd name="T65" fmla="*/ 4779198 h 21600"/>
              <a:gd name="T66" fmla="*/ 8015344 w 21600"/>
              <a:gd name="T67" fmla="*/ 4669106 h 21600"/>
              <a:gd name="T68" fmla="*/ 5369178 w 21600"/>
              <a:gd name="T69" fmla="*/ 3515271 h 21600"/>
              <a:gd name="T70" fmla="*/ 2460675 w 21600"/>
              <a:gd name="T71" fmla="*/ 0 h 21600"/>
              <a:gd name="T72" fmla="*/ 1910560 w 21600"/>
              <a:gd name="T73" fmla="*/ 2182643 h 21600"/>
              <a:gd name="T74" fmla="*/ 731896 w 21600"/>
              <a:gd name="T75" fmla="*/ 3776420 h 21600"/>
              <a:gd name="T76" fmla="*/ 5146589 w 21600"/>
              <a:gd name="T77" fmla="*/ 4820163 h 21600"/>
              <a:gd name="T78" fmla="*/ 11447463 w 21600"/>
              <a:gd name="T79" fmla="*/ 2306390 h 21600"/>
              <a:gd name="T80" fmla="*/ 10006461 w 21600"/>
              <a:gd name="T81" fmla="*/ 1262647 h 21600"/>
              <a:gd name="T82" fmla="*/ 7059269 w 21600"/>
              <a:gd name="T83" fmla="*/ 616175 h 21600"/>
              <a:gd name="T84" fmla="*/ 7465230 w 21600"/>
              <a:gd name="T85" fmla="*/ 3611282 h 21600"/>
              <a:gd name="T86" fmla="*/ 8749360 w 21600"/>
              <a:gd name="T87" fmla="*/ 1385967 h 21600"/>
              <a:gd name="T88" fmla="*/ 10438390 w 21600"/>
              <a:gd name="T89" fmla="*/ 7540465 h 21600"/>
              <a:gd name="T90" fmla="*/ 8670393 w 21600"/>
              <a:gd name="T91" fmla="*/ 7774305 h 21600"/>
              <a:gd name="T92" fmla="*/ 8578708 w 21600"/>
              <a:gd name="T93" fmla="*/ 7774305 h 21600"/>
              <a:gd name="T94" fmla="*/ 8512991 w 21600"/>
              <a:gd name="T95" fmla="*/ 7774305 h 21600"/>
              <a:gd name="T96" fmla="*/ 8421305 w 21600"/>
              <a:gd name="T97" fmla="*/ 7774305 h 21600"/>
              <a:gd name="T98" fmla="*/ 8356118 w 21600"/>
              <a:gd name="T99" fmla="*/ 7733340 h 21600"/>
              <a:gd name="T100" fmla="*/ 3809991 w 21600"/>
              <a:gd name="T101" fmla="*/ 5741012 h 21600"/>
              <a:gd name="T102" fmla="*/ 2487173 w 21600"/>
              <a:gd name="T103" fmla="*/ 5287841 h 21600"/>
              <a:gd name="T104" fmla="*/ 1924340 w 21600"/>
              <a:gd name="T105" fmla="*/ 9217025 h 21600"/>
              <a:gd name="T106" fmla="*/ 4308698 w 21600"/>
              <a:gd name="T107" fmla="*/ 6235573 h 21600"/>
              <a:gd name="T108" fmla="*/ 6456687 w 21600"/>
              <a:gd name="T109" fmla="*/ 4614060 h 21600"/>
              <a:gd name="T110" fmla="*/ 8997388 w 21600"/>
              <a:gd name="T111" fmla="*/ 5109048 h 21600"/>
              <a:gd name="T112" fmla="*/ 8944920 w 21600"/>
              <a:gd name="T113" fmla="*/ 7141914 h 21600"/>
              <a:gd name="T114" fmla="*/ 6037477 w 21600"/>
              <a:gd name="T115" fmla="*/ 3955213 h 21600"/>
              <a:gd name="T116" fmla="*/ 4282199 w 21600"/>
              <a:gd name="T117" fmla="*/ 1948803 h 21600"/>
              <a:gd name="T118" fmla="*/ 9691655 w 21600"/>
              <a:gd name="T119" fmla="*/ 2787297 h 21600"/>
              <a:gd name="T120" fmla="*/ 6233568 w 21600"/>
              <a:gd name="T121" fmla="*/ 712613 h 216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600" h="21600">
                <a:moveTo>
                  <a:pt x="11762" y="1670"/>
                </a:moveTo>
                <a:lnTo>
                  <a:pt x="11615" y="1670"/>
                </a:lnTo>
                <a:lnTo>
                  <a:pt x="3507" y="8560"/>
                </a:lnTo>
                <a:lnTo>
                  <a:pt x="12528" y="14323"/>
                </a:lnTo>
                <a:lnTo>
                  <a:pt x="13839" y="9107"/>
                </a:lnTo>
                <a:lnTo>
                  <a:pt x="4520" y="12521"/>
                </a:lnTo>
                <a:lnTo>
                  <a:pt x="10230" y="16287"/>
                </a:lnTo>
                <a:lnTo>
                  <a:pt x="19771" y="15031"/>
                </a:lnTo>
                <a:lnTo>
                  <a:pt x="16854" y="10652"/>
                </a:lnTo>
                <a:lnTo>
                  <a:pt x="16335" y="6500"/>
                </a:lnTo>
                <a:lnTo>
                  <a:pt x="14556" y="5340"/>
                </a:lnTo>
                <a:lnTo>
                  <a:pt x="8624" y="9396"/>
                </a:lnTo>
                <a:lnTo>
                  <a:pt x="11984" y="5244"/>
                </a:lnTo>
                <a:lnTo>
                  <a:pt x="14407" y="12584"/>
                </a:lnTo>
                <a:lnTo>
                  <a:pt x="12109" y="14613"/>
                </a:lnTo>
                <a:lnTo>
                  <a:pt x="5683" y="10492"/>
                </a:lnTo>
                <a:lnTo>
                  <a:pt x="8203" y="7788"/>
                </a:lnTo>
                <a:lnTo>
                  <a:pt x="8648" y="9525"/>
                </a:lnTo>
                <a:lnTo>
                  <a:pt x="11045" y="12713"/>
                </a:lnTo>
                <a:lnTo>
                  <a:pt x="14012" y="7465"/>
                </a:lnTo>
                <a:lnTo>
                  <a:pt x="17571" y="4729"/>
                </a:lnTo>
                <a:lnTo>
                  <a:pt x="17769" y="11329"/>
                </a:lnTo>
                <a:lnTo>
                  <a:pt x="10724" y="14291"/>
                </a:lnTo>
                <a:lnTo>
                  <a:pt x="8227" y="9461"/>
                </a:lnTo>
                <a:lnTo>
                  <a:pt x="11244" y="5565"/>
                </a:lnTo>
                <a:lnTo>
                  <a:pt x="0" y="13775"/>
                </a:lnTo>
                <a:lnTo>
                  <a:pt x="5336" y="16029"/>
                </a:lnTo>
                <a:lnTo>
                  <a:pt x="6324" y="18702"/>
                </a:lnTo>
                <a:lnTo>
                  <a:pt x="13419" y="16770"/>
                </a:lnTo>
                <a:lnTo>
                  <a:pt x="13715" y="16673"/>
                </a:lnTo>
                <a:lnTo>
                  <a:pt x="13987" y="16641"/>
                </a:lnTo>
                <a:lnTo>
                  <a:pt x="14580" y="16512"/>
                </a:lnTo>
                <a:lnTo>
                  <a:pt x="14975" y="11200"/>
                </a:lnTo>
                <a:lnTo>
                  <a:pt x="15124" y="10942"/>
                </a:lnTo>
                <a:lnTo>
                  <a:pt x="10131" y="8238"/>
                </a:lnTo>
                <a:lnTo>
                  <a:pt x="4643" y="0"/>
                </a:lnTo>
                <a:lnTo>
                  <a:pt x="3605" y="5115"/>
                </a:lnTo>
                <a:lnTo>
                  <a:pt x="1381" y="8850"/>
                </a:lnTo>
                <a:lnTo>
                  <a:pt x="9711" y="11296"/>
                </a:lnTo>
                <a:lnTo>
                  <a:pt x="21600" y="5405"/>
                </a:lnTo>
                <a:lnTo>
                  <a:pt x="18881" y="2959"/>
                </a:lnTo>
                <a:lnTo>
                  <a:pt x="13320" y="1444"/>
                </a:lnTo>
                <a:lnTo>
                  <a:pt x="14086" y="8463"/>
                </a:lnTo>
                <a:lnTo>
                  <a:pt x="16509" y="3248"/>
                </a:lnTo>
                <a:lnTo>
                  <a:pt x="19696" y="17671"/>
                </a:lnTo>
                <a:lnTo>
                  <a:pt x="16360" y="18219"/>
                </a:lnTo>
                <a:lnTo>
                  <a:pt x="16187" y="18219"/>
                </a:lnTo>
                <a:lnTo>
                  <a:pt x="16063" y="18219"/>
                </a:lnTo>
                <a:lnTo>
                  <a:pt x="15890" y="18219"/>
                </a:lnTo>
                <a:lnTo>
                  <a:pt x="15767" y="18123"/>
                </a:lnTo>
                <a:lnTo>
                  <a:pt x="7189" y="13454"/>
                </a:lnTo>
                <a:lnTo>
                  <a:pt x="4693" y="12392"/>
                </a:lnTo>
                <a:lnTo>
                  <a:pt x="3631" y="21600"/>
                </a:lnTo>
                <a:lnTo>
                  <a:pt x="8130" y="14613"/>
                </a:lnTo>
                <a:lnTo>
                  <a:pt x="12183" y="10813"/>
                </a:lnTo>
                <a:lnTo>
                  <a:pt x="16977" y="11973"/>
                </a:lnTo>
                <a:lnTo>
                  <a:pt x="16878" y="16737"/>
                </a:lnTo>
                <a:lnTo>
                  <a:pt x="11392" y="9269"/>
                </a:lnTo>
                <a:lnTo>
                  <a:pt x="8080" y="4567"/>
                </a:lnTo>
                <a:lnTo>
                  <a:pt x="18287" y="6532"/>
                </a:lnTo>
                <a:lnTo>
                  <a:pt x="11762" y="1670"/>
                </a:lnTo>
                <a:close/>
              </a:path>
            </a:pathLst>
          </a:custGeom>
          <a:solidFill>
            <a:srgbClr val="FFCC00">
              <a:alpha val="6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5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781300"/>
            <a:ext cx="2954337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动作按钮: 第一张 6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59632" y="4293096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修订说明：纸质同学录中邮箱已停用。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598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ldLvl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62320F-B3C7-423D-9D62-BC4BF2069B82}" type="datetime1">
              <a:rPr lang="zh-CN" altLang="en-US" smtClean="0"/>
              <a:pPr>
                <a:defRPr/>
              </a:pPr>
              <a:t>2018/2/20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14587" y="904875"/>
            <a:ext cx="4314825" cy="504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050" kern="100">
                <a:effectLst/>
                <a:ea typeface="宋体"/>
                <a:cs typeface="Times New Roman"/>
              </a:rPr>
              <a:t> </a:t>
            </a:r>
            <a:endParaRPr lang="zh-CN" sz="1050" kern="100">
              <a:effectLst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zh-CN" sz="3600" kern="100">
                <a:effectLst/>
                <a:ea typeface="宋体"/>
                <a:cs typeface="Times New Roman"/>
              </a:rPr>
              <a:t>姓名：何震阳</a:t>
            </a:r>
            <a:endParaRPr lang="zh-CN" sz="1050" kern="100">
              <a:effectLst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zh-CN" sz="3600" kern="100">
                <a:effectLst/>
                <a:ea typeface="宋体"/>
                <a:cs typeface="Times New Roman"/>
              </a:rPr>
              <a:t>出生年月：</a:t>
            </a:r>
            <a:r>
              <a:rPr lang="en-US" sz="3600" kern="100">
                <a:effectLst/>
                <a:ea typeface="宋体"/>
                <a:cs typeface="Times New Roman"/>
              </a:rPr>
              <a:t>2003</a:t>
            </a:r>
            <a:r>
              <a:rPr lang="zh-CN" sz="3600" kern="100">
                <a:effectLst/>
                <a:ea typeface="宋体"/>
                <a:cs typeface="Times New Roman"/>
              </a:rPr>
              <a:t>年</a:t>
            </a:r>
            <a:r>
              <a:rPr lang="en-US" sz="3600" kern="100">
                <a:effectLst/>
                <a:ea typeface="宋体"/>
                <a:cs typeface="Times New Roman"/>
              </a:rPr>
              <a:t>9</a:t>
            </a:r>
            <a:r>
              <a:rPr lang="zh-CN" sz="3600" kern="100">
                <a:effectLst/>
                <a:ea typeface="宋体"/>
                <a:cs typeface="Times New Roman"/>
              </a:rPr>
              <a:t>月</a:t>
            </a:r>
            <a:r>
              <a:rPr lang="en-US" sz="3600" kern="100">
                <a:effectLst/>
                <a:ea typeface="宋体"/>
                <a:cs typeface="Times New Roman"/>
              </a:rPr>
              <a:t>25</a:t>
            </a:r>
            <a:r>
              <a:rPr lang="zh-CN" sz="3600" kern="100">
                <a:effectLst/>
                <a:ea typeface="宋体"/>
                <a:cs typeface="Times New Roman"/>
              </a:rPr>
              <a:t>日</a:t>
            </a:r>
            <a:endParaRPr lang="zh-CN" sz="1050" kern="100">
              <a:effectLst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zh-CN" sz="3600" kern="100">
                <a:effectLst/>
                <a:ea typeface="宋体"/>
                <a:cs typeface="Times New Roman"/>
              </a:rPr>
              <a:t>星座：白羊座</a:t>
            </a:r>
            <a:endParaRPr lang="zh-CN" sz="1050" kern="100">
              <a:effectLst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zh-CN" sz="3600" kern="100">
                <a:effectLst/>
                <a:ea typeface="宋体"/>
                <a:cs typeface="Times New Roman"/>
              </a:rPr>
              <a:t>职业：小学</a:t>
            </a:r>
            <a:r>
              <a:rPr lang="en-US" sz="3600" kern="100">
                <a:effectLst/>
                <a:ea typeface="宋体"/>
                <a:cs typeface="Times New Roman"/>
              </a:rPr>
              <a:t>6</a:t>
            </a:r>
            <a:r>
              <a:rPr lang="zh-CN" sz="3600" kern="100">
                <a:effectLst/>
                <a:ea typeface="宋体"/>
                <a:cs typeface="Times New Roman"/>
              </a:rPr>
              <a:t>下学生</a:t>
            </a:r>
            <a:endParaRPr lang="zh-CN" sz="1050" kern="100">
              <a:effectLst/>
              <a:ea typeface="宋体"/>
              <a:cs typeface="Times New Roman"/>
            </a:endParaRPr>
          </a:p>
        </p:txBody>
      </p:sp>
      <p:sp>
        <p:nvSpPr>
          <p:cNvPr id="6" name="动作按钮: 第一张 5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34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8588" y="-271463"/>
            <a:ext cx="9272588" cy="712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0825" y="2997200"/>
            <a:ext cx="1728788" cy="18764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姓名：</a:t>
            </a:r>
            <a:r>
              <a:rPr lang="zh-CN" altLang="en-US" sz="16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黄静怡     </a:t>
            </a:r>
            <a:r>
              <a:rPr lang="zh-CN" altLang="en-US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                                         班级：六（</a:t>
            </a:r>
            <a:r>
              <a:rPr lang="en-US" altLang="zh-CN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1</a:t>
            </a:r>
            <a:r>
              <a:rPr lang="zh-CN" altLang="en-US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）班                                          </a:t>
            </a:r>
            <a:r>
              <a:rPr lang="en-US" altLang="zh-CN" sz="1400" dirty="0">
                <a:solidFill>
                  <a:prstClr val="black"/>
                </a:solidFill>
                <a:latin typeface="华文楷体"/>
              </a:rPr>
              <a:t>QQ</a:t>
            </a:r>
            <a:r>
              <a:rPr lang="zh-CN" altLang="en-US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号：</a:t>
            </a:r>
            <a:r>
              <a:rPr lang="en-US" altLang="zh-CN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1907715411                                                                            </a:t>
            </a:r>
            <a:r>
              <a:rPr lang="zh-CN" altLang="en-US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星座：</a:t>
            </a:r>
            <a:r>
              <a:rPr lang="zh-CN" altLang="en-US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处女座                                                                               </a:t>
            </a:r>
            <a:r>
              <a:rPr lang="zh-CN" altLang="en-US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血型：</a:t>
            </a:r>
            <a:r>
              <a:rPr lang="en-US" altLang="zh-CN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o</a:t>
            </a:r>
            <a:r>
              <a:rPr lang="zh-CN" altLang="en-US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型                                 </a:t>
            </a:r>
            <a:r>
              <a:rPr lang="zh-CN" altLang="en-US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手机号</a:t>
            </a:r>
            <a:r>
              <a:rPr lang="zh-CN" altLang="en-US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：</a:t>
            </a:r>
            <a:r>
              <a:rPr lang="en-US" altLang="zh-CN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13757966950</a:t>
            </a:r>
            <a:endParaRPr lang="zh-CN" altLang="en-US" sz="1400" dirty="0">
              <a:solidFill>
                <a:prstClr val="black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3315" name="TextBox 7"/>
          <p:cNvSpPr txBox="1">
            <a:spLocks noChangeArrowheads="1"/>
          </p:cNvSpPr>
          <p:nvPr/>
        </p:nvSpPr>
        <p:spPr bwMode="auto">
          <a:xfrm>
            <a:off x="2997200" y="520700"/>
            <a:ext cx="53276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</a:rPr>
              <a:t>  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316" name="TextBox 8"/>
          <p:cNvSpPr txBox="1">
            <a:spLocks noChangeArrowheads="1"/>
          </p:cNvSpPr>
          <p:nvPr/>
        </p:nvSpPr>
        <p:spPr bwMode="auto">
          <a:xfrm>
            <a:off x="4284663" y="620713"/>
            <a:ext cx="4319587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C4ADA0"/>
                </a:solidFill>
              </a:rPr>
              <a:t>  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我最喜欢的食物是牛排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羊肉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土豆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零食等等。我最喜欢的运动是游泳，因为夏天可以在里面玩水，十分凉爽，不会感到丝毫炎热。我的爱好是看电视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玩电脑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玩手机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吃东西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运动等等。如果我有魔法，我会让自己隐身，这样就可以在课堂上捉弄老师和同学并且吃食物，还可以偷偷回家玩个痛快。有了隐身术，我还可以去我想要去的地方，简直就是爽爆了。我还希望我能时光倒流，永远都在幼儿园，小时候，这样就不用长大，考虑成绩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排名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作业等等事情！                                                                                  </a:t>
            </a:r>
            <a:endParaRPr lang="zh-CN" altLang="en-US">
              <a:solidFill>
                <a:srgbClr val="C4ADA0"/>
              </a:solidFill>
            </a:endParaRPr>
          </a:p>
        </p:txBody>
      </p:sp>
      <p:pic>
        <p:nvPicPr>
          <p:cNvPr id="13317" name="Picture 8" descr="dBczN3c2DQAA&amp;rf=albumlist&amp;t=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113" y="476250"/>
            <a:ext cx="190500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动作按钮: 第一张 7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29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姓名：黄淑惠 年龄：</a:t>
            </a:r>
            <a:r>
              <a:rPr lang="en-US" altLang="zh-CN" dirty="0" smtClean="0"/>
              <a:t>13 </a:t>
            </a:r>
            <a:r>
              <a:rPr lang="zh-CN" altLang="en-US" dirty="0" smtClean="0"/>
              <a:t>爱好：看书，画画 星座：双子座</a:t>
            </a:r>
            <a:endParaRPr lang="en-US" altLang="zh-CN" dirty="0" smtClean="0"/>
          </a:p>
          <a:p>
            <a:r>
              <a:rPr lang="zh-CN" altLang="en-US" dirty="0" smtClean="0"/>
              <a:t>血型：</a:t>
            </a:r>
            <a:r>
              <a:rPr lang="en-US" altLang="zh-CN" dirty="0" smtClean="0"/>
              <a:t>A</a:t>
            </a:r>
            <a:r>
              <a:rPr lang="zh-CN" altLang="en-US" dirty="0" smtClean="0"/>
              <a:t>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86622" y="1196752"/>
            <a:ext cx="557075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6000" b="1" cap="all" dirty="0" smtClean="0">
                <a:ln/>
                <a:solidFill>
                  <a:srgbClr val="F0A22E"/>
                </a:solidFill>
                <a:effectLst>
                  <a:outerShdw blurRad="19685" dist="12700" dir="5400000" algn="tl" rotWithShape="0">
                    <a:srgbClr val="F0A22E">
                      <a:satMod val="130000"/>
                      <a:alpha val="60000"/>
                    </a:srgbClr>
                  </a:outerShdw>
                  <a:reflection blurRad="10000" stA="55000" endPos="48000" dist="500" dir="5400000" sy="-100000" algn="bl" rotWithShape="0"/>
                </a:effectLst>
              </a:rPr>
              <a:t>金华市东苑小学</a:t>
            </a:r>
            <a:endParaRPr lang="zh-CN" altLang="en-US" sz="6000" b="1" cap="all" dirty="0">
              <a:ln/>
              <a:solidFill>
                <a:srgbClr val="F0A22E"/>
              </a:solidFill>
              <a:effectLst>
                <a:outerShdw blurRad="19685" dist="12700" dir="5400000" algn="tl" rotWithShape="0">
                  <a:srgbClr val="F0A22E">
                    <a:satMod val="130000"/>
                    <a:alpha val="60000"/>
                  </a:srgb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09288" y="2967335"/>
            <a:ext cx="272542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4400" b="1" dirty="0" smtClean="0">
                <a:ln w="11430"/>
                <a:gradFill>
                  <a:gsLst>
                    <a:gs pos="0">
                      <a:srgbClr val="C17529">
                        <a:tint val="90000"/>
                        <a:satMod val="120000"/>
                      </a:srgbClr>
                    </a:gs>
                    <a:gs pos="25000">
                      <a:srgbClr val="C17529">
                        <a:tint val="93000"/>
                        <a:satMod val="120000"/>
                      </a:srgbClr>
                    </a:gs>
                    <a:gs pos="50000">
                      <a:srgbClr val="C17529">
                        <a:shade val="89000"/>
                        <a:satMod val="110000"/>
                      </a:srgbClr>
                    </a:gs>
                    <a:gs pos="75000">
                      <a:srgbClr val="C17529">
                        <a:tint val="93000"/>
                        <a:satMod val="120000"/>
                      </a:srgbClr>
                    </a:gs>
                    <a:gs pos="100000">
                      <a:srgbClr val="C17529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六（</a:t>
            </a:r>
            <a:r>
              <a:rPr lang="en-US" altLang="zh-CN" sz="4400" b="1" dirty="0" smtClean="0">
                <a:ln w="11430"/>
                <a:gradFill>
                  <a:gsLst>
                    <a:gs pos="0">
                      <a:srgbClr val="C17529">
                        <a:tint val="90000"/>
                        <a:satMod val="120000"/>
                      </a:srgbClr>
                    </a:gs>
                    <a:gs pos="25000">
                      <a:srgbClr val="C17529">
                        <a:tint val="93000"/>
                        <a:satMod val="120000"/>
                      </a:srgbClr>
                    </a:gs>
                    <a:gs pos="50000">
                      <a:srgbClr val="C17529">
                        <a:shade val="89000"/>
                        <a:satMod val="110000"/>
                      </a:srgbClr>
                    </a:gs>
                    <a:gs pos="75000">
                      <a:srgbClr val="C17529">
                        <a:tint val="93000"/>
                        <a:satMod val="120000"/>
                      </a:srgbClr>
                    </a:gs>
                    <a:gs pos="100000">
                      <a:srgbClr val="C17529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zh-CN" altLang="en-US" sz="4400" b="1" dirty="0" smtClean="0">
                <a:ln w="11430"/>
                <a:gradFill>
                  <a:gsLst>
                    <a:gs pos="0">
                      <a:srgbClr val="C17529">
                        <a:tint val="90000"/>
                        <a:satMod val="120000"/>
                      </a:srgbClr>
                    </a:gs>
                    <a:gs pos="25000">
                      <a:srgbClr val="C17529">
                        <a:tint val="93000"/>
                        <a:satMod val="120000"/>
                      </a:srgbClr>
                    </a:gs>
                    <a:gs pos="50000">
                      <a:srgbClr val="C17529">
                        <a:shade val="89000"/>
                        <a:satMod val="110000"/>
                      </a:srgbClr>
                    </a:gs>
                    <a:gs pos="75000">
                      <a:srgbClr val="C17529">
                        <a:tint val="93000"/>
                        <a:satMod val="120000"/>
                      </a:srgbClr>
                    </a:gs>
                    <a:gs pos="100000">
                      <a:srgbClr val="C17529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）班</a:t>
            </a:r>
            <a:endParaRPr lang="zh-CN" altLang="en-US" sz="4400" b="1" dirty="0">
              <a:ln w="11430"/>
              <a:gradFill>
                <a:gsLst>
                  <a:gs pos="0">
                    <a:srgbClr val="C17529">
                      <a:tint val="90000"/>
                      <a:satMod val="120000"/>
                    </a:srgbClr>
                  </a:gs>
                  <a:gs pos="25000">
                    <a:srgbClr val="C17529">
                      <a:tint val="93000"/>
                      <a:satMod val="120000"/>
                    </a:srgbClr>
                  </a:gs>
                  <a:gs pos="50000">
                    <a:srgbClr val="C17529">
                      <a:shade val="89000"/>
                      <a:satMod val="110000"/>
                    </a:srgbClr>
                  </a:gs>
                  <a:gs pos="75000">
                    <a:srgbClr val="C17529">
                      <a:tint val="93000"/>
                      <a:satMod val="120000"/>
                    </a:srgbClr>
                  </a:gs>
                  <a:gs pos="100000">
                    <a:srgbClr val="C17529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动作按钮: 第一张 5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76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17581" y="116633"/>
            <a:ext cx="7175351" cy="2088232"/>
          </a:xfrm>
        </p:spPr>
        <p:txBody>
          <a:bodyPr>
            <a:normAutofit/>
          </a:bodyPr>
          <a:lstStyle/>
          <a:p>
            <a:pPr marL="182880" indent="0">
              <a:buNone/>
            </a:pPr>
            <a:r>
              <a:rPr lang="en-US" altLang="zh-CN" sz="1600" dirty="0" smtClean="0">
                <a:solidFill>
                  <a:srgbClr val="00B050"/>
                </a:solidFill>
              </a:rPr>
              <a:t/>
            </a:r>
            <a:br>
              <a:rPr lang="en-US" altLang="zh-CN" sz="1600" dirty="0" smtClean="0">
                <a:solidFill>
                  <a:srgbClr val="00B050"/>
                </a:solidFill>
              </a:rPr>
            </a:br>
            <a:r>
              <a:rPr lang="en-US" altLang="zh-CN" sz="1600" dirty="0">
                <a:solidFill>
                  <a:srgbClr val="00B050"/>
                </a:solidFill>
              </a:rPr>
              <a:t/>
            </a:r>
            <a:br>
              <a:rPr lang="en-US" altLang="zh-CN" sz="1600" dirty="0">
                <a:solidFill>
                  <a:srgbClr val="00B050"/>
                </a:solidFill>
              </a:rPr>
            </a:br>
            <a:r>
              <a:rPr lang="en-US" altLang="zh-CN" sz="1600" dirty="0" smtClean="0">
                <a:solidFill>
                  <a:srgbClr val="00B050"/>
                </a:solidFill>
              </a:rPr>
              <a:t/>
            </a:r>
            <a:br>
              <a:rPr lang="en-US" altLang="zh-CN" sz="1600" dirty="0" smtClean="0">
                <a:solidFill>
                  <a:srgbClr val="00B050"/>
                </a:solidFill>
              </a:rPr>
            </a:br>
            <a:r>
              <a:rPr lang="en-US" altLang="zh-CN" sz="1600" dirty="0">
                <a:solidFill>
                  <a:srgbClr val="00B050"/>
                </a:solidFill>
              </a:rPr>
              <a:t/>
            </a:r>
            <a:br>
              <a:rPr lang="en-US" altLang="zh-CN" sz="1600" dirty="0">
                <a:solidFill>
                  <a:srgbClr val="00B050"/>
                </a:solidFill>
              </a:rPr>
            </a:br>
            <a:r>
              <a:rPr lang="en-US" altLang="zh-CN" sz="1600" dirty="0">
                <a:solidFill>
                  <a:srgbClr val="00B050"/>
                </a:solidFill>
              </a:rPr>
              <a:t/>
            </a:r>
            <a:br>
              <a:rPr lang="en-US" altLang="zh-CN" sz="1600" dirty="0">
                <a:solidFill>
                  <a:srgbClr val="00B050"/>
                </a:solidFill>
              </a:rPr>
            </a:br>
            <a:r>
              <a:rPr lang="en-US" altLang="zh-CN" sz="1600" dirty="0" smtClean="0">
                <a:solidFill>
                  <a:srgbClr val="00B050"/>
                </a:solidFill>
              </a:rPr>
              <a:t/>
            </a:r>
            <a:br>
              <a:rPr lang="en-US" altLang="zh-CN" sz="1600" dirty="0" smtClean="0">
                <a:solidFill>
                  <a:srgbClr val="00B050"/>
                </a:solidFill>
              </a:rPr>
            </a:br>
            <a:endParaRPr lang="zh-CN" altLang="en-US" sz="1600" dirty="0">
              <a:solidFill>
                <a:srgbClr val="00B05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19672" y="764704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i="1" dirty="0" smtClean="0"/>
              <a:t>姓名</a:t>
            </a:r>
            <a:r>
              <a:rPr lang="zh-CN" altLang="en-US" sz="1800" i="1" smtClean="0"/>
              <a:t>：江柳昕      学校：东苑小学</a:t>
            </a:r>
            <a:endParaRPr lang="en-US" altLang="zh-CN" sz="1800" i="1" dirty="0" smtClean="0"/>
          </a:p>
          <a:p>
            <a:pPr algn="l"/>
            <a:r>
              <a:rPr lang="zh-CN" altLang="en-US" sz="1800" i="1" dirty="0" smtClean="0"/>
              <a:t>学号：</a:t>
            </a:r>
            <a:r>
              <a:rPr lang="en-US" altLang="zh-CN" sz="1800" i="1" dirty="0" smtClean="0"/>
              <a:t>13</a:t>
            </a:r>
            <a:r>
              <a:rPr lang="zh-CN" altLang="en-US" sz="1800" i="1" dirty="0" smtClean="0"/>
              <a:t>号</a:t>
            </a:r>
            <a:endParaRPr lang="en-US" altLang="zh-CN" sz="1800" i="1" dirty="0" smtClean="0"/>
          </a:p>
          <a:p>
            <a:pPr algn="l"/>
            <a:r>
              <a:rPr lang="zh-CN" altLang="en-US" sz="1800" i="1" dirty="0" smtClean="0"/>
              <a:t>班级</a:t>
            </a:r>
            <a:r>
              <a:rPr lang="en-US" altLang="zh-CN" sz="1800" i="1" dirty="0" smtClean="0"/>
              <a:t>:</a:t>
            </a:r>
            <a:r>
              <a:rPr lang="zh-CN" altLang="en-US" sz="1800" i="1" dirty="0" smtClean="0"/>
              <a:t>六</a:t>
            </a:r>
            <a:r>
              <a:rPr lang="en-US" altLang="zh-CN" sz="1800" i="1" dirty="0" smtClean="0"/>
              <a:t>(</a:t>
            </a:r>
            <a:r>
              <a:rPr lang="zh-CN" altLang="en-US" sz="1800" i="1" dirty="0" smtClean="0"/>
              <a:t>一）班</a:t>
            </a:r>
            <a:endParaRPr lang="en-US" altLang="zh-CN" sz="1800" i="1" dirty="0" smtClean="0"/>
          </a:p>
          <a:p>
            <a:pPr algn="l"/>
            <a:r>
              <a:rPr lang="zh-CN" altLang="en-US" sz="1800" i="1" dirty="0" smtClean="0"/>
              <a:t>出生年月：</a:t>
            </a:r>
            <a:r>
              <a:rPr lang="en-US" altLang="zh-CN" sz="1800" i="1" dirty="0" smtClean="0"/>
              <a:t>2003</a:t>
            </a:r>
            <a:r>
              <a:rPr lang="zh-CN" altLang="en-US" sz="1800" i="1" dirty="0" smtClean="0"/>
              <a:t>年</a:t>
            </a:r>
            <a:r>
              <a:rPr lang="en-US" altLang="zh-CN" sz="1800" i="1" dirty="0" smtClean="0"/>
              <a:t>11</a:t>
            </a:r>
            <a:r>
              <a:rPr lang="zh-CN" altLang="en-US" sz="1800" i="1" dirty="0" smtClean="0"/>
              <a:t>月</a:t>
            </a:r>
            <a:r>
              <a:rPr lang="en-US" altLang="zh-CN" sz="1800" i="1" dirty="0" smtClean="0"/>
              <a:t>23</a:t>
            </a:r>
            <a:r>
              <a:rPr lang="zh-CN" altLang="en-US" sz="1800" i="1" dirty="0" smtClean="0"/>
              <a:t>日</a:t>
            </a:r>
            <a:endParaRPr lang="en-US" altLang="zh-CN" sz="1800" i="1" dirty="0" smtClean="0"/>
          </a:p>
          <a:p>
            <a:pPr algn="l"/>
            <a:r>
              <a:rPr lang="zh-CN" altLang="en-US" sz="1800" i="1" dirty="0" smtClean="0"/>
              <a:t>爱好：听歌，玩耍</a:t>
            </a:r>
            <a:endParaRPr lang="zh-CN" altLang="en-US" sz="1800" i="1" dirty="0"/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11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16016" y="2351102"/>
            <a:ext cx="338437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b="1" dirty="0" smtClean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b="1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姓名：</a:t>
            </a:r>
            <a:r>
              <a:rPr lang="zh-CN" altLang="en-US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胡乘玮</a:t>
            </a:r>
            <a:endParaRPr lang="en-US" altLang="zh-CN" dirty="0" smtClean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sz="2400" b="1" dirty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b="1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出生日期：</a:t>
            </a:r>
            <a:r>
              <a:rPr lang="en-US" altLang="zh-CN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4 </a:t>
            </a:r>
            <a:r>
              <a:rPr lang="zh-CN" altLang="en-US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月 </a:t>
            </a:r>
            <a:r>
              <a:rPr lang="en-US" altLang="zh-CN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11 </a:t>
            </a:r>
            <a:r>
              <a:rPr lang="zh-CN" altLang="en-US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日</a:t>
            </a:r>
            <a:endParaRPr lang="en-US" altLang="zh-CN" dirty="0" smtClean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dirty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b="1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爱好：</a:t>
            </a:r>
            <a:r>
              <a:rPr lang="zh-CN" altLang="en-US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玩电脑、看书</a:t>
            </a:r>
            <a:endParaRPr lang="en-US" altLang="zh-CN" dirty="0" smtClean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dirty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400" b="1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QQ</a:t>
            </a:r>
            <a:r>
              <a:rPr lang="zh-CN" altLang="en-US" sz="2400" b="1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号：</a:t>
            </a:r>
            <a:r>
              <a:rPr lang="en-US" altLang="zh-CN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1754730302</a:t>
            </a:r>
          </a:p>
          <a:p>
            <a:endParaRPr lang="en-US" altLang="zh-CN" sz="2400" b="1" dirty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sz="2400" b="1" dirty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476672"/>
            <a:ext cx="4176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         自我介绍</a:t>
            </a:r>
            <a:endParaRPr lang="en-US" altLang="zh-CN" sz="2400" b="1" dirty="0" smtClean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我是个特别的爱玩电脑的了，我在电脑上最喜欢玩生死狙击，它是一个打枪的游戏，我在里面最喜欢玩变异战。</a:t>
            </a:r>
            <a:endParaRPr lang="en-US" altLang="zh-CN" dirty="0" smtClean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我是个文静的男孩，是白羊座。</a:t>
            </a:r>
            <a:endParaRPr lang="zh-CN" altLang="en-US" dirty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92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Error 404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找不到文件</a:t>
            </a:r>
            <a:endParaRPr lang="zh-CN" altLang="en-US" dirty="0"/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57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姓名：林奕谦</a:t>
            </a:r>
            <a:endParaRPr lang="en-US" altLang="zh-CN" dirty="0" smtClean="0"/>
          </a:p>
          <a:p>
            <a:r>
              <a:rPr lang="zh-CN" altLang="en-US" dirty="0" smtClean="0"/>
              <a:t>爱好：打篮球</a:t>
            </a:r>
            <a:r>
              <a:rPr lang="en-US" altLang="zh-CN" dirty="0" smtClean="0"/>
              <a:t>.</a:t>
            </a:r>
            <a:r>
              <a:rPr lang="zh-CN" altLang="en-US" dirty="0" smtClean="0"/>
              <a:t>玩电脑</a:t>
            </a:r>
            <a:r>
              <a:rPr lang="en-US" altLang="zh-CN" dirty="0" smtClean="0"/>
              <a:t>.</a:t>
            </a:r>
            <a:r>
              <a:rPr lang="zh-CN" altLang="en-US" dirty="0" smtClean="0"/>
              <a:t>游游</a:t>
            </a:r>
            <a:endParaRPr lang="en-US" altLang="zh-CN" dirty="0" smtClean="0"/>
          </a:p>
          <a:p>
            <a:r>
              <a:rPr lang="zh-CN" altLang="en-US" dirty="0" smtClean="0"/>
              <a:t>星座：天蝎座</a:t>
            </a:r>
            <a:endParaRPr lang="en-US" altLang="zh-CN" dirty="0" smtClean="0"/>
          </a:p>
          <a:p>
            <a:pPr marL="68580" indent="0">
              <a:buNone/>
            </a:pPr>
            <a:endParaRPr lang="en-US" altLang="zh-CN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739833" y="620688"/>
            <a:ext cx="3304572" cy="48965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4736592" y="692696"/>
            <a:ext cx="3298784" cy="4962202"/>
          </a:xfrm>
        </p:spPr>
        <p:txBody>
          <a:bodyPr/>
          <a:lstStyle/>
          <a:p>
            <a:r>
              <a:rPr lang="zh-CN" altLang="en-US" dirty="0" smtClean="0"/>
              <a:t>自我介绍</a:t>
            </a:r>
            <a:r>
              <a:rPr lang="en-US" altLang="zh-CN" dirty="0" smtClean="0"/>
              <a:t>:</a:t>
            </a:r>
            <a:r>
              <a:rPr lang="zh-CN" altLang="en-US" smtClean="0"/>
              <a:t>我是一个爱玩游戏的人，也非常喜欢看书。</a:t>
            </a:r>
            <a:endParaRPr lang="zh-CN" altLang="en-US" dirty="0"/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31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2.0</a:t>
            </a:r>
            <a:r>
              <a:rPr lang="zh-CN" altLang="en-US" dirty="0" smtClean="0"/>
              <a:t>版本修订说明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此版在保留原版核心内容与设计风格的情况下修改了部分陈旧信息，供大家使用。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更新日志：</a:t>
            </a:r>
            <a:endParaRPr lang="en-US" altLang="zh-CN" dirty="0" smtClean="0"/>
          </a:p>
          <a:p>
            <a:r>
              <a:rPr lang="en-US" altLang="zh-CN" dirty="0" smtClean="0"/>
              <a:t>1.0</a:t>
            </a:r>
            <a:r>
              <a:rPr lang="zh-CN" altLang="en-US" dirty="0" smtClean="0"/>
              <a:t>版  </a:t>
            </a:r>
            <a:r>
              <a:rPr lang="en-US" altLang="zh-CN" dirty="0" smtClean="0"/>
              <a:t>2015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6</a:t>
            </a:r>
            <a:r>
              <a:rPr lang="zh-CN" altLang="en-US" dirty="0" smtClean="0"/>
              <a:t>月</a:t>
            </a:r>
            <a:r>
              <a:rPr lang="en-US" altLang="zh-CN" dirty="0" smtClean="0"/>
              <a:t>4</a:t>
            </a:r>
            <a:r>
              <a:rPr lang="zh-CN" altLang="en-US" dirty="0" smtClean="0"/>
              <a:t>日发布    初版</a:t>
            </a:r>
            <a:endParaRPr lang="en-US" altLang="zh-CN" dirty="0" smtClean="0"/>
          </a:p>
          <a:p>
            <a:r>
              <a:rPr lang="en-US" altLang="zh-CN" dirty="0" smtClean="0"/>
              <a:t>2.0</a:t>
            </a:r>
            <a:r>
              <a:rPr lang="zh-CN" altLang="en-US" dirty="0" smtClean="0"/>
              <a:t>版  </a:t>
            </a:r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8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</a:t>
            </a:r>
            <a:r>
              <a:rPr lang="zh-CN" altLang="en-US" dirty="0" smtClean="0"/>
              <a:t>日发布     修订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2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38138"/>
          </a:xfrm>
        </p:spPr>
        <p:txBody>
          <a:bodyPr/>
          <a:lstStyle/>
          <a:p>
            <a:r>
              <a:rPr lang="zh-CN" altLang="en-US" dirty="0"/>
              <a:t>大家</a:t>
            </a:r>
            <a:r>
              <a:rPr lang="zh-CN" altLang="en-US" dirty="0" smtClean="0"/>
              <a:t>好。。。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600200"/>
            <a:ext cx="5112568" cy="1252736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 smtClean="0"/>
              <a:t>姓名：林展烁</a:t>
            </a:r>
            <a:endParaRPr lang="en-US" altLang="zh-CN" sz="2400" dirty="0" smtClean="0"/>
          </a:p>
          <a:p>
            <a:r>
              <a:rPr lang="zh-CN" altLang="en-US" sz="2400" dirty="0" smtClean="0"/>
              <a:t>血型：</a:t>
            </a:r>
            <a:r>
              <a:rPr lang="en-US" altLang="zh-CN" sz="2400" dirty="0" smtClean="0"/>
              <a:t>a</a:t>
            </a:r>
          </a:p>
          <a:p>
            <a:r>
              <a:rPr lang="zh-CN" altLang="en-US" sz="2400" dirty="0" smtClean="0"/>
              <a:t>爱好：唱歌，小提琴，钢琴，街舞。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3448902"/>
            <a:ext cx="2855442" cy="2284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39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620688"/>
            <a:ext cx="7632848" cy="2664295"/>
          </a:xfrm>
        </p:spPr>
        <p:txBody>
          <a:bodyPr>
            <a:normAutofit/>
          </a:bodyPr>
          <a:lstStyle/>
          <a:p>
            <a:pPr algn="l"/>
            <a:r>
              <a:rPr lang="zh-CN" altLang="en-US" sz="1400" dirty="0" smtClean="0"/>
              <a:t>姓名：卢诗扬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en-US" sz="1400" dirty="0"/>
              <a:t>学</a:t>
            </a:r>
            <a:r>
              <a:rPr lang="zh-CN" altLang="en-US" sz="1400" dirty="0" smtClean="0"/>
              <a:t>号</a:t>
            </a:r>
            <a:r>
              <a:rPr lang="en-US" altLang="zh-CN" sz="1400" dirty="0" smtClean="0"/>
              <a:t>:19</a:t>
            </a:r>
            <a:r>
              <a:rPr lang="zh-CN" altLang="en-US" sz="1400" dirty="0" smtClean="0"/>
              <a:t>号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zh-CN" altLang="en-US" sz="1400" dirty="0" smtClean="0"/>
              <a:t>生日：</a:t>
            </a:r>
            <a:r>
              <a:rPr lang="en-US" altLang="zh-CN" sz="1400" dirty="0" smtClean="0"/>
              <a:t>2002</a:t>
            </a:r>
            <a:r>
              <a:rPr lang="zh-CN" altLang="en-US" sz="1400" dirty="0" smtClean="0"/>
              <a:t>年</a:t>
            </a:r>
            <a:r>
              <a:rPr lang="en-US" altLang="zh-CN" sz="1400" dirty="0" smtClean="0"/>
              <a:t>11</a:t>
            </a:r>
            <a:r>
              <a:rPr lang="zh-CN" altLang="en-US" sz="1400" dirty="0" smtClean="0"/>
              <a:t>月</a:t>
            </a:r>
            <a:r>
              <a:rPr lang="en-US" altLang="zh-CN" sz="1400" dirty="0" smtClean="0"/>
              <a:t>8</a:t>
            </a:r>
            <a:r>
              <a:rPr lang="zh-CN" altLang="en-US" sz="1400" dirty="0" smtClean="0"/>
              <a:t>日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en-US" sz="1400" dirty="0" smtClean="0"/>
              <a:t>最爱看的书：</a:t>
            </a:r>
            <a:r>
              <a:rPr lang="en-US" altLang="zh-CN" sz="1400" dirty="0" smtClean="0"/>
              <a:t>《</a:t>
            </a:r>
            <a:r>
              <a:rPr lang="zh-CN" altLang="en-US" sz="1400" dirty="0" smtClean="0"/>
              <a:t>格列佛游记</a:t>
            </a:r>
            <a:r>
              <a:rPr lang="en-US" altLang="zh-CN" sz="1400" dirty="0" smtClean="0"/>
              <a:t>》</a:t>
            </a:r>
            <a:endParaRPr lang="zh-CN" altLang="en-US" sz="1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离别赠言</a:t>
            </a:r>
            <a:endParaRPr lang="en-US" altLang="zh-CN" sz="2400" dirty="0" smtClean="0"/>
          </a:p>
          <a:p>
            <a:r>
              <a:rPr lang="zh-CN" altLang="en-US" sz="2400" dirty="0" smtClean="0"/>
              <a:t>同学们，希望你们每天快乐。</a:t>
            </a:r>
            <a:endParaRPr lang="en-US" altLang="zh-CN" sz="1800" dirty="0" smtClean="0"/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2207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1520" y="260648"/>
            <a:ext cx="1872208" cy="216024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zh-CN" altLang="en-US" dirty="0"/>
              <a:t>照片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19872" y="200640"/>
            <a:ext cx="4712568" cy="2736304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sz="2000" dirty="0" smtClean="0"/>
              <a:t>姓名：卢子意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出生年月：</a:t>
            </a:r>
            <a:r>
              <a:rPr lang="en-US" altLang="zh-CN" sz="2000" dirty="0" smtClean="0"/>
              <a:t>2003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月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日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血型：</a:t>
            </a:r>
            <a:r>
              <a:rPr lang="en-US" altLang="zh-CN" sz="2000" dirty="0" smtClean="0"/>
              <a:t>O</a:t>
            </a:r>
            <a:r>
              <a:rPr lang="zh-CN" altLang="en-US" sz="2000" dirty="0" smtClean="0"/>
              <a:t>型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星座：狮子座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生肖：羊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爱好：逛贴吧、听音乐、和朋友聊天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endParaRPr lang="zh-CN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467544" y="3140968"/>
            <a:ext cx="7992888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spc="300" dirty="0" smtClean="0">
                <a:ln w="11430" cmpd="sng">
                  <a:solidFill>
                    <a:srgbClr val="4F81BD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F81BD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F81BD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</a:rPr>
              <a:t>      六年心得：和同学度过了六年，怎么说呢，也很舍不得吧。小学生活是最漫长的，和同学的感情也是最真挚的。总之，希望能再相遇！</a:t>
            </a:r>
            <a:endParaRPr lang="zh-CN" altLang="en-US" sz="2800" b="1" spc="300" dirty="0">
              <a:ln w="11430" cmpd="sng">
                <a:solidFill>
                  <a:srgbClr val="4F81BD">
                    <a:tint val="10000"/>
                  </a:srgbClr>
                </a:solidFill>
                <a:prstDash val="solid"/>
                <a:miter lim="800000"/>
              </a:ln>
              <a:gradFill>
                <a:gsLst>
                  <a:gs pos="10000">
                    <a:srgbClr val="4F81BD">
                      <a:tint val="83000"/>
                      <a:shade val="100000"/>
                      <a:satMod val="200000"/>
                    </a:srgbClr>
                  </a:gs>
                  <a:gs pos="75000">
                    <a:srgbClr val="4F81BD">
                      <a:tint val="100000"/>
                      <a:shade val="50000"/>
                      <a:satMod val="150000"/>
                    </a:srgbClr>
                  </a:gs>
                </a:gsLst>
                <a:lin ang="5400000"/>
              </a:gradFill>
              <a:effectLst>
                <a:glow rad="45500">
                  <a:srgbClr val="4F81BD">
                    <a:satMod val="220000"/>
                    <a:alpha val="35000"/>
                  </a:srgbClr>
                </a:glow>
              </a:effectLst>
            </a:endParaRPr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21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88"/>
            <a:ext cx="9177536" cy="688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4663" y="3356992"/>
            <a:ext cx="29908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隶书" pitchFamily="49" charset="-122"/>
                <a:ea typeface="隶书" pitchFamily="49" charset="-122"/>
              </a:rPr>
              <a:t>姓名：邵雨若</a:t>
            </a:r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2400" b="1" dirty="0" smtClean="0">
                <a:latin typeface="隶书" pitchFamily="49" charset="-122"/>
                <a:ea typeface="隶书" pitchFamily="49" charset="-122"/>
              </a:rPr>
              <a:t>生日：</a:t>
            </a:r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4.23</a:t>
            </a:r>
          </a:p>
          <a:p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Q</a:t>
            </a:r>
            <a:r>
              <a:rPr lang="zh-CN" altLang="en-US" sz="2400" b="1" dirty="0" smtClean="0">
                <a:latin typeface="隶书" pitchFamily="49" charset="-122"/>
                <a:ea typeface="隶书" pitchFamily="49" charset="-122"/>
              </a:rPr>
              <a:t>号：</a:t>
            </a:r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3180965837</a:t>
            </a:r>
          </a:p>
          <a:p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2400" b="1" dirty="0" smtClean="0">
                <a:latin typeface="隶书" pitchFamily="49" charset="-122"/>
                <a:ea typeface="隶书" pitchFamily="49" charset="-122"/>
              </a:rPr>
              <a:t>爱好：旅行</a:t>
            </a:r>
            <a:endParaRPr lang="zh-CN" altLang="en-US" sz="2400" b="1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67944" y="1988840"/>
            <a:ext cx="4536504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隶书" pitchFamily="49" charset="-122"/>
                <a:ea typeface="隶书" pitchFamily="49" charset="-122"/>
              </a:rPr>
              <a:t>六年心得：</a:t>
            </a:r>
            <a:endParaRPr lang="en-US" altLang="zh-CN" sz="3200" b="1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2000" b="1" dirty="0" smtClean="0">
                <a:latin typeface="隶书" pitchFamily="49" charset="-122"/>
                <a:ea typeface="隶书" pitchFamily="49" charset="-122"/>
              </a:rPr>
              <a:t>    </a:t>
            </a:r>
            <a:endParaRPr lang="en-US" altLang="zh-CN" sz="2000" b="1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    当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小学的六年在不经意间流去的时候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,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我们感受到的是什么呢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?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是伤感和留恋吗</a:t>
            </a:r>
            <a:r>
              <a:rPr lang="en-US" altLang="zh-CN" sz="2000" dirty="0" smtClean="0">
                <a:latin typeface="隶书" pitchFamily="49" charset="-122"/>
                <a:ea typeface="隶书" pitchFamily="49" charset="-122"/>
              </a:rPr>
              <a:t>?</a:t>
            </a: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聆听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我们每一个人的毕业总结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,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心里收获的是深深的感动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.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新世纪校园里的六年是我们生命里最亮丽的一段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,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它让我们微笑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,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让我们流泪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,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让我们执着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,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让我们追寻</a:t>
            </a:r>
            <a:r>
              <a:rPr lang="en-US" altLang="zh-CN" sz="2000" dirty="0" smtClean="0">
                <a:latin typeface="隶书" pitchFamily="49" charset="-122"/>
                <a:ea typeface="隶书" pitchFamily="49" charset="-122"/>
              </a:rPr>
              <a:t>.</a:t>
            </a: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就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让我们再一次走进那一段岁月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,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去体验这永恒的感动吧</a:t>
            </a:r>
            <a:r>
              <a:rPr lang="en-US" altLang="zh-CN" sz="2000" dirty="0" smtClean="0">
                <a:latin typeface="隶书" pitchFamily="49" charset="-122"/>
                <a:ea typeface="隶书" pitchFamily="49" charset="-122"/>
              </a:rPr>
              <a:t>!</a:t>
            </a:r>
          </a:p>
          <a:p>
            <a:endParaRPr lang="en-US" altLang="zh-CN" sz="2000" dirty="0">
              <a:latin typeface="隶书" pitchFamily="49" charset="-122"/>
              <a:ea typeface="隶书" pitchFamily="49" charset="-122"/>
            </a:endParaRPr>
          </a:p>
          <a:p>
            <a:endParaRPr lang="zh-CN" altLang="en-US" dirty="0"/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331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20072" y="764704"/>
            <a:ext cx="3923928" cy="309634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姓名：宋奕磊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年龄：</a:t>
            </a:r>
            <a:r>
              <a:rPr lang="en-US" altLang="zh-CN" dirty="0" smtClean="0">
                <a:solidFill>
                  <a:schemeClr val="tx1"/>
                </a:solidFill>
              </a:rPr>
              <a:t>14</a:t>
            </a:r>
            <a:r>
              <a:rPr lang="zh-CN" altLang="en-US" dirty="0" smtClean="0">
                <a:solidFill>
                  <a:schemeClr val="tx1"/>
                </a:solidFill>
              </a:rPr>
              <a:t>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破</a:t>
            </a:r>
            <a:r>
              <a:rPr lang="zh-CN" altLang="en-US" dirty="0" smtClean="0">
                <a:solidFill>
                  <a:schemeClr val="tx1"/>
                </a:solidFill>
              </a:rPr>
              <a:t>壳日：</a:t>
            </a:r>
            <a:r>
              <a:rPr lang="en-US" altLang="zh-CN" dirty="0" smtClean="0">
                <a:solidFill>
                  <a:schemeClr val="tx1"/>
                </a:solidFill>
              </a:rPr>
              <a:t>2002</a:t>
            </a:r>
            <a:r>
              <a:rPr lang="zh-CN" altLang="en-US" dirty="0" smtClean="0">
                <a:solidFill>
                  <a:schemeClr val="tx1"/>
                </a:solidFill>
              </a:rPr>
              <a:t>年</a:t>
            </a:r>
            <a:r>
              <a:rPr lang="en-US" altLang="zh-CN" dirty="0" smtClean="0">
                <a:solidFill>
                  <a:schemeClr val="tx1"/>
                </a:solidFill>
              </a:rPr>
              <a:t>11</a:t>
            </a:r>
            <a:r>
              <a:rPr lang="zh-CN" altLang="en-US" dirty="0" smtClean="0">
                <a:solidFill>
                  <a:schemeClr val="tx1"/>
                </a:solidFill>
              </a:rPr>
              <a:t>日</a:t>
            </a:r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</a:rPr>
              <a:t>日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爱好：打篮球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喜爱动漫：进击的一米六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QQ:451578110</a:t>
            </a: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爪机：</a:t>
            </a:r>
            <a:r>
              <a:rPr lang="en-US" altLang="zh-CN" dirty="0" smtClean="0">
                <a:solidFill>
                  <a:schemeClr val="tx1"/>
                </a:solidFill>
              </a:rPr>
              <a:t>18868520180</a:t>
            </a:r>
          </a:p>
        </p:txBody>
      </p:sp>
      <p:sp>
        <p:nvSpPr>
          <p:cNvPr id="7" name="椭圆 6"/>
          <p:cNvSpPr/>
          <p:nvPr/>
        </p:nvSpPr>
        <p:spPr>
          <a:xfrm>
            <a:off x="179512" y="3284984"/>
            <a:ext cx="2520280" cy="3024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毕业赠言：同窗六年，你把友谊的种子撒在我心灵上。我将默默地把它带走，精心浇灌、 栽培，让它来日开出芳馨的鲜花</a:t>
            </a:r>
            <a:endParaRPr lang="zh-CN" altLang="en-US" dirty="0"/>
          </a:p>
        </p:txBody>
      </p:sp>
      <p:sp>
        <p:nvSpPr>
          <p:cNvPr id="8" name="动作按钮: 第一张 7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57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2047" y="-171400"/>
            <a:ext cx="7772400" cy="2088232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六一班  王心仪</a:t>
            </a:r>
            <a:endParaRPr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自我简绍</a:t>
            </a:r>
            <a:endParaRPr lang="en-US" altLang="zh-CN" dirty="0" smtClean="0"/>
          </a:p>
          <a:p>
            <a:r>
              <a:rPr lang="zh-CN" altLang="en-US" dirty="0"/>
              <a:t> </a:t>
            </a:r>
            <a:r>
              <a:rPr lang="zh-CN" altLang="en-US" dirty="0" smtClean="0"/>
              <a:t> 我是一个活泼的人，爱</a:t>
            </a:r>
            <a:r>
              <a:rPr lang="zh-CN" altLang="en-US" dirty="0"/>
              <a:t>看书</a:t>
            </a:r>
            <a:r>
              <a:rPr lang="zh-CN" altLang="en-US" dirty="0" smtClean="0"/>
              <a:t>，唱歌。我白羊座，喜欢交朋友，</a:t>
            </a:r>
            <a:r>
              <a:rPr lang="en-US" altLang="zh-CN" dirty="0" smtClean="0"/>
              <a:t>2003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4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15</a:t>
            </a:r>
            <a:r>
              <a:rPr lang="zh-CN" altLang="en-US" dirty="0" smtClean="0"/>
              <a:t>日生，这就是我</a:t>
            </a:r>
            <a:r>
              <a:rPr lang="en-US" altLang="zh-CN" dirty="0" smtClean="0"/>
              <a:t>,</a:t>
            </a:r>
            <a:r>
              <a:rPr lang="zh-CN" altLang="en-US" dirty="0" smtClean="0"/>
              <a:t>一个活泼可爱的我。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1979712" y="332656"/>
            <a:ext cx="504056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31550" cmpd="sng">
                  <a:gradFill>
                    <a:gsLst>
                      <a:gs pos="70000">
                        <a:srgbClr val="654A76">
                          <a:shade val="50000"/>
                          <a:satMod val="190000"/>
                        </a:srgbClr>
                      </a:gs>
                      <a:gs pos="0">
                        <a:srgbClr val="654A76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srgbClr val="654A76">
                    <a:tint val="15000"/>
                    <a:satMod val="200000"/>
                  </a:srgb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金华市东苑小学</a:t>
            </a:r>
          </a:p>
        </p:txBody>
      </p:sp>
      <p:sp>
        <p:nvSpPr>
          <p:cNvPr id="5" name="椭圆 4"/>
          <p:cNvSpPr/>
          <p:nvPr/>
        </p:nvSpPr>
        <p:spPr>
          <a:xfrm>
            <a:off x="0" y="2552092"/>
            <a:ext cx="914400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115616" y="2132856"/>
            <a:ext cx="864096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2339752" y="1650504"/>
            <a:ext cx="914400" cy="914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156176" y="1556792"/>
            <a:ext cx="864096" cy="8640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164288" y="2176626"/>
            <a:ext cx="864096" cy="864096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884368" y="2996952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五角星 17"/>
          <p:cNvSpPr/>
          <p:nvPr/>
        </p:nvSpPr>
        <p:spPr>
          <a:xfrm>
            <a:off x="3635896" y="2035696"/>
            <a:ext cx="2376264" cy="1524508"/>
          </a:xfrm>
          <a:prstGeom prst="star5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动作按钮: 第一张 11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b="1" smtClean="0"/>
              <a:t>    姓名</a:t>
            </a:r>
            <a:r>
              <a:rPr lang="zh-CN" altLang="en-US" b="1" dirty="0"/>
              <a:t>：王玉婷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b="1" dirty="0" smtClean="0"/>
              <a:t>    年龄</a:t>
            </a:r>
            <a:r>
              <a:rPr lang="zh-CN" altLang="en-US" b="1" dirty="0"/>
              <a:t>：</a:t>
            </a:r>
            <a:r>
              <a:rPr lang="en-US" altLang="zh-CN" b="1" dirty="0"/>
              <a:t>13</a:t>
            </a:r>
          </a:p>
          <a:p>
            <a:pPr marL="0" indent="0">
              <a:buNone/>
            </a:pPr>
            <a:r>
              <a:rPr lang="zh-CN" altLang="en-US" b="1" dirty="0" smtClean="0"/>
              <a:t>    星座</a:t>
            </a:r>
            <a:r>
              <a:rPr lang="zh-CN" altLang="en-US" b="1" dirty="0"/>
              <a:t>：天秤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b="1" dirty="0" smtClean="0"/>
              <a:t>    爱好</a:t>
            </a:r>
            <a:r>
              <a:rPr lang="zh-CN" altLang="en-US" b="1" dirty="0"/>
              <a:t>：看书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 smtClean="0"/>
              <a:t>    </a:t>
            </a:r>
            <a:r>
              <a:rPr lang="zh-CN" altLang="en-US" b="1" dirty="0"/>
              <a:t>生日：</a:t>
            </a:r>
            <a:r>
              <a:rPr lang="en-US" altLang="zh-CN" b="1" dirty="0"/>
              <a:t>2002</a:t>
            </a:r>
            <a:r>
              <a:rPr lang="zh-CN" altLang="en-US" b="1" dirty="0"/>
              <a:t>年</a:t>
            </a:r>
            <a:r>
              <a:rPr lang="en-US" altLang="zh-CN" b="1" dirty="0"/>
              <a:t>10</a:t>
            </a:r>
            <a:r>
              <a:rPr lang="zh-CN" altLang="en-US" b="1" dirty="0"/>
              <a:t>月</a:t>
            </a:r>
            <a:r>
              <a:rPr lang="en-US" altLang="zh-CN" b="1" dirty="0"/>
              <a:t>16</a:t>
            </a:r>
            <a:r>
              <a:rPr lang="zh-CN" altLang="en-US" b="1" dirty="0"/>
              <a:t>日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    </a:t>
            </a:r>
            <a:r>
              <a:rPr lang="zh-CN" altLang="en-US" b="1" dirty="0"/>
              <a:t>寄语</a:t>
            </a:r>
            <a:r>
              <a:rPr lang="en-US" altLang="zh-CN" b="1" dirty="0"/>
              <a:t>:</a:t>
            </a:r>
          </a:p>
          <a:p>
            <a:pPr marL="0" indent="0">
              <a:buNone/>
            </a:pPr>
            <a:r>
              <a:rPr lang="zh-CN" altLang="en-US" dirty="0"/>
              <a:t>            </a:t>
            </a:r>
            <a:r>
              <a:rPr lang="zh-CN" altLang="en-US" b="1" dirty="0"/>
              <a:t>在我们相聚的日子里，有着最珍惜的情谊，在我们年轻的岁月中，有着最真挚的相知，这份缘值得我们珍惜</a:t>
            </a:r>
            <a:r>
              <a:rPr lang="zh-CN" altLang="en-US" dirty="0"/>
              <a:t>。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00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8467" y="260648"/>
            <a:ext cx="8424936" cy="720080"/>
          </a:xfrm>
        </p:spPr>
        <p:txBody>
          <a:bodyPr/>
          <a:lstStyle/>
          <a:p>
            <a:r>
              <a:rPr lang="zh-CN" altLang="en-US" dirty="0"/>
              <a:t>东苑</a:t>
            </a:r>
            <a:r>
              <a:rPr lang="zh-CN" altLang="en-US" dirty="0" smtClean="0"/>
              <a:t>小学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级</a:t>
            </a:r>
            <a:r>
              <a:rPr lang="en-US" altLang="zh-CN" dirty="0" smtClean="0"/>
              <a:t>1</a:t>
            </a:r>
            <a:r>
              <a:rPr lang="zh-CN" altLang="en-US" dirty="0" smtClean="0"/>
              <a:t>班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1520" y="2924944"/>
            <a:ext cx="3600400" cy="3816424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姓名：王政昆     星座：双子座   </a:t>
            </a:r>
            <a:endParaRPr lang="en-US" altLang="zh-CN" sz="2000" dirty="0" smtClean="0"/>
          </a:p>
          <a:p>
            <a:r>
              <a:rPr lang="zh-CN" altLang="en-US" sz="2000" dirty="0" smtClean="0"/>
              <a:t>电话</a:t>
            </a:r>
            <a:r>
              <a:rPr lang="en-US" altLang="zh-CN" sz="2000" dirty="0" smtClean="0"/>
              <a:t>15867981551</a:t>
            </a:r>
          </a:p>
          <a:p>
            <a:r>
              <a:rPr lang="en-US" altLang="zh-CN" sz="2000" dirty="0" smtClean="0"/>
              <a:t>QQ</a:t>
            </a:r>
            <a:r>
              <a:rPr lang="zh-CN" altLang="en-US" sz="2000" dirty="0" smtClean="0"/>
              <a:t>号：</a:t>
            </a:r>
            <a:r>
              <a:rPr lang="en-US" altLang="zh-CN" sz="2000" dirty="0" smtClean="0"/>
              <a:t>2409512166</a:t>
            </a:r>
            <a:endParaRPr lang="en-US" altLang="zh-CN" sz="2000" dirty="0"/>
          </a:p>
          <a:p>
            <a:r>
              <a:rPr lang="zh-CN" altLang="en-US" sz="2000" dirty="0" smtClean="0"/>
              <a:t>地址：泰地世锦园</a:t>
            </a:r>
            <a:r>
              <a:rPr lang="en-US" altLang="zh-CN" sz="2000" dirty="0" smtClean="0"/>
              <a:t>6-1-702</a:t>
            </a:r>
          </a:p>
          <a:p>
            <a:r>
              <a:rPr lang="zh-CN" altLang="en-US" sz="2000" dirty="0" smtClean="0"/>
              <a:t>爱好：打篮球，踢足球，玩电脑。</a:t>
            </a:r>
            <a:endParaRPr lang="en-US" altLang="zh-CN" sz="2000" dirty="0"/>
          </a:p>
          <a:p>
            <a:r>
              <a:rPr lang="zh-CN" altLang="en-US" sz="2000" dirty="0" smtClean="0"/>
              <a:t>超进化日：</a:t>
            </a:r>
            <a:r>
              <a:rPr lang="en-US" altLang="zh-CN" sz="2000" dirty="0" smtClean="0"/>
              <a:t>2003.6.7.</a:t>
            </a:r>
          </a:p>
          <a:p>
            <a:r>
              <a:rPr lang="zh-CN" altLang="en-US" sz="2000" dirty="0" smtClean="0"/>
              <a:t>同学评价：高富帅</a:t>
            </a:r>
            <a:r>
              <a:rPr lang="en-US" altLang="zh-CN" sz="2000" dirty="0" smtClean="0"/>
              <a:t>……</a:t>
            </a:r>
            <a:endParaRPr lang="zh-CN" altLang="en-US" sz="2000" dirty="0"/>
          </a:p>
        </p:txBody>
      </p:sp>
      <p:sp>
        <p:nvSpPr>
          <p:cNvPr id="5" name="前凸弯带形 4"/>
          <p:cNvSpPr/>
          <p:nvPr/>
        </p:nvSpPr>
        <p:spPr>
          <a:xfrm>
            <a:off x="251520" y="1196752"/>
            <a:ext cx="1224136" cy="864096"/>
          </a:xfrm>
          <a:prstGeom prst="ellipseRibb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前凸弯带形 5"/>
          <p:cNvSpPr/>
          <p:nvPr/>
        </p:nvSpPr>
        <p:spPr>
          <a:xfrm>
            <a:off x="1547664" y="1196752"/>
            <a:ext cx="1224136" cy="864096"/>
          </a:xfrm>
          <a:prstGeom prst="ellipseRibb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前凸弯带形 6"/>
          <p:cNvSpPr/>
          <p:nvPr/>
        </p:nvSpPr>
        <p:spPr>
          <a:xfrm>
            <a:off x="2843808" y="1196752"/>
            <a:ext cx="1296144" cy="864096"/>
          </a:xfrm>
          <a:prstGeom prst="ellipseRibb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加号 8"/>
          <p:cNvSpPr/>
          <p:nvPr/>
        </p:nvSpPr>
        <p:spPr>
          <a:xfrm>
            <a:off x="683568" y="2204864"/>
            <a:ext cx="720080" cy="6480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减号 10"/>
          <p:cNvSpPr/>
          <p:nvPr/>
        </p:nvSpPr>
        <p:spPr>
          <a:xfrm>
            <a:off x="1691680" y="2420888"/>
            <a:ext cx="468052" cy="21602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乘号 12"/>
          <p:cNvSpPr/>
          <p:nvPr/>
        </p:nvSpPr>
        <p:spPr>
          <a:xfrm>
            <a:off x="2267744" y="2276872"/>
            <a:ext cx="576064" cy="5760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除号 13"/>
          <p:cNvSpPr/>
          <p:nvPr/>
        </p:nvSpPr>
        <p:spPr>
          <a:xfrm>
            <a:off x="3131840" y="2276872"/>
            <a:ext cx="576064" cy="576064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动作按钮: 第一张 11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150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ic.58pic.com/58pic/14/78/42/01W58PIC6uq_10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流程图: 联系 4"/>
          <p:cNvSpPr/>
          <p:nvPr/>
        </p:nvSpPr>
        <p:spPr>
          <a:xfrm>
            <a:off x="2555776" y="188640"/>
            <a:ext cx="2952328" cy="2880320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accent1">
                <a:shade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9832" y="659304"/>
            <a:ext cx="2160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吴宛轩</a:t>
            </a:r>
            <a:r>
              <a:rPr lang="en-US" altLang="zh-CN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&amp;</a:t>
            </a:r>
          </a:p>
          <a:p>
            <a:r>
              <a:rPr lang="zh-CN" altLang="en-US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星座：天蝎</a:t>
            </a:r>
            <a:endParaRPr lang="en-US" altLang="zh-CN" sz="2000" b="1" dirty="0" smtClean="0">
              <a:solidFill>
                <a:srgbClr val="EEECE1">
                  <a:lumMod val="75000"/>
                </a:srgbClr>
              </a:solidFill>
              <a:latin typeface="华文仿宋" pitchFamily="2" charset="-122"/>
              <a:ea typeface="华文仿宋" pitchFamily="2" charset="-122"/>
            </a:endParaRPr>
          </a:p>
          <a:p>
            <a:r>
              <a:rPr lang="en-US" altLang="zh-CN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QQ</a:t>
            </a:r>
            <a:r>
              <a:rPr lang="zh-CN" altLang="en-US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：</a:t>
            </a:r>
            <a:endParaRPr lang="en-US" altLang="zh-CN" sz="2000" b="1" dirty="0" smtClean="0">
              <a:solidFill>
                <a:srgbClr val="EEECE1">
                  <a:lumMod val="75000"/>
                </a:srgbClr>
              </a:solidFill>
              <a:latin typeface="华文仿宋" pitchFamily="2" charset="-122"/>
              <a:ea typeface="华文仿宋" pitchFamily="2" charset="-122"/>
            </a:endParaRPr>
          </a:p>
          <a:p>
            <a:r>
              <a:rPr lang="en-US" altLang="zh-CN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1031199803</a:t>
            </a:r>
          </a:p>
          <a:p>
            <a:r>
              <a:rPr lang="zh-CN" altLang="en-US" sz="2000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爪</a:t>
            </a:r>
            <a:r>
              <a:rPr lang="zh-CN" altLang="en-US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机：</a:t>
            </a:r>
            <a:r>
              <a:rPr lang="en-US" altLang="zh-CN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15267315299</a:t>
            </a:r>
            <a:endParaRPr lang="zh-CN" altLang="en-US" sz="2000" b="1" dirty="0">
              <a:solidFill>
                <a:srgbClr val="EEECE1">
                  <a:lumMod val="75000"/>
                </a:srgbClr>
              </a:solidFill>
              <a:latin typeface="华文仿宋" pitchFamily="2" charset="-122"/>
              <a:ea typeface="华文仿宋" pitchFamily="2" charset="-122"/>
            </a:endParaRPr>
          </a:p>
        </p:txBody>
      </p:sp>
      <p:sp>
        <p:nvSpPr>
          <p:cNvPr id="7" name="横卷形 6"/>
          <p:cNvSpPr/>
          <p:nvPr/>
        </p:nvSpPr>
        <p:spPr>
          <a:xfrm>
            <a:off x="3491880" y="3433137"/>
            <a:ext cx="5256584" cy="2448272"/>
          </a:xfrm>
          <a:prstGeom prst="horizontalScroll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</a:gra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0264" y="3780110"/>
            <a:ext cx="4356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似乎真的到了该说再见的时候了</a:t>
            </a:r>
            <a:r>
              <a:rPr lang="zh-CN" altLang="en-US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。向</a:t>
            </a:r>
            <a:r>
              <a:rPr lang="zh-CN" altLang="en-US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这段充满欢笑，充满浪漫，充满豪情壮志</a:t>
            </a:r>
            <a:r>
              <a:rPr lang="zh-CN" altLang="en-US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，也</a:t>
            </a:r>
            <a:r>
              <a:rPr lang="zh-CN" altLang="en-US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充满酸涩与淡淡忧郁的学生时代</a:t>
            </a:r>
            <a:r>
              <a:rPr lang="zh-CN" altLang="en-US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。想</a:t>
            </a:r>
            <a:r>
              <a:rPr lang="zh-CN" altLang="en-US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要用更多的语言把它一一描述出来</a:t>
            </a:r>
            <a:r>
              <a:rPr lang="zh-CN" altLang="en-US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，可是</a:t>
            </a:r>
            <a:r>
              <a:rPr lang="zh-CN" altLang="en-US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当提笔之时， </a:t>
            </a:r>
            <a:r>
              <a:rPr lang="zh-CN" altLang="en-US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却</a:t>
            </a:r>
            <a:r>
              <a:rPr lang="zh-CN" altLang="en-US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发现过往的一幕幕不停闪现， </a:t>
            </a:r>
          </a:p>
          <a:p>
            <a:r>
              <a:rPr lang="zh-CN" altLang="en-US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而我的手，却什么写不出了</a:t>
            </a:r>
            <a:r>
              <a:rPr lang="en-US" altLang="zh-CN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…</a:t>
            </a:r>
          </a:p>
        </p:txBody>
      </p:sp>
      <p:sp>
        <p:nvSpPr>
          <p:cNvPr id="8" name="动作按钮: 第一张 7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46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755576" y="737751"/>
            <a:ext cx="3312368" cy="288032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姓名：项诗羽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年龄：</a:t>
            </a:r>
            <a:r>
              <a:rPr lang="en-US" altLang="zh-CN" sz="1600" dirty="0" smtClean="0"/>
              <a:t>14</a:t>
            </a:r>
            <a:r>
              <a:rPr lang="zh-CN" altLang="en-US" sz="1600" dirty="0" smtClean="0"/>
              <a:t>岁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生日：</a:t>
            </a:r>
            <a:r>
              <a:rPr lang="en-US" altLang="zh-CN" sz="1600" dirty="0" smtClean="0"/>
              <a:t>2002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11</a:t>
            </a:r>
            <a:r>
              <a:rPr lang="zh-CN" altLang="en-US" sz="1600" dirty="0" smtClean="0"/>
              <a:t>月</a:t>
            </a:r>
            <a:r>
              <a:rPr lang="en-US" altLang="zh-CN" sz="1600" dirty="0" smtClean="0"/>
              <a:t>30</a:t>
            </a:r>
            <a:r>
              <a:rPr lang="zh-CN" altLang="en-US" sz="1600" dirty="0" smtClean="0"/>
              <a:t>日</a:t>
            </a:r>
            <a:endParaRPr lang="en-US" altLang="zh-CN" sz="1600" dirty="0" smtClean="0"/>
          </a:p>
          <a:p>
            <a:pPr algn="ctr"/>
            <a:r>
              <a:rPr lang="zh-CN" altLang="en-US" sz="1600" dirty="0"/>
              <a:t>手机</a:t>
            </a:r>
            <a:r>
              <a:rPr lang="zh-CN" altLang="en-US" sz="1600" dirty="0" smtClean="0"/>
              <a:t>号：</a:t>
            </a:r>
            <a:r>
              <a:rPr lang="en-US" altLang="zh-CN" sz="1600" dirty="0" smtClean="0"/>
              <a:t>15267318848</a:t>
            </a:r>
          </a:p>
          <a:p>
            <a:pPr algn="ctr"/>
            <a:r>
              <a:rPr lang="zh-CN" altLang="en-US" sz="1600" dirty="0" smtClean="0"/>
              <a:t>星座：天蝎座</a:t>
            </a:r>
            <a:endParaRPr lang="zh-CN" altLang="en-US" sz="1600" dirty="0"/>
          </a:p>
        </p:txBody>
      </p:sp>
      <p:sp>
        <p:nvSpPr>
          <p:cNvPr id="7" name="流程图: 可选过程 6"/>
          <p:cNvSpPr/>
          <p:nvPr/>
        </p:nvSpPr>
        <p:spPr>
          <a:xfrm>
            <a:off x="5940152" y="746128"/>
            <a:ext cx="2664296" cy="5328592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    一卷书来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十年萍散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人间事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本匆匆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当时并辔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桃李媚春风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恰同学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少年知交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酒如情浓</a:t>
            </a:r>
            <a:r>
              <a:rPr lang="en-US" altLang="zh-CN" sz="2000" dirty="0" smtClean="0"/>
              <a:t>, </a:t>
            </a:r>
            <a:br>
              <a:rPr lang="en-US" altLang="zh-CN" sz="2000" dirty="0" smtClean="0"/>
            </a:br>
            <a:r>
              <a:rPr lang="zh-CN" altLang="en-US" sz="2000" dirty="0" smtClean="0"/>
              <a:t>我们相逢在陌生时，我们分手在熟悉后。明天，我们要到生活的星图上找寻自己的新位置，让我们用自己闪烁的星光相互问讯、表情达意。 </a:t>
            </a:r>
            <a:br>
              <a:rPr lang="zh-CN" altLang="en-US" sz="2000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571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下载最新版本：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sz="3600" dirty="0" smtClean="0">
                <a:latin typeface="+mj-ea"/>
                <a:ea typeface="+mj-ea"/>
              </a:rPr>
              <a:t>请访问</a:t>
            </a:r>
            <a:r>
              <a:rPr lang="en-US" altLang="zh-CN" sz="3600" dirty="0" smtClean="0">
                <a:latin typeface="+mj-ea"/>
                <a:ea typeface="+mj-ea"/>
              </a:rPr>
              <a:t>: </a:t>
            </a:r>
            <a:endParaRPr lang="en-US" altLang="zh-CN" sz="3600" dirty="0">
              <a:latin typeface="+mj-ea"/>
              <a:ea typeface="+mj-ea"/>
            </a:endParaRPr>
          </a:p>
          <a:p>
            <a:r>
              <a:rPr lang="en-US" altLang="zh-CN" sz="3600" dirty="0" smtClean="0">
                <a:latin typeface="+mj-ea"/>
                <a:ea typeface="+mj-ea"/>
              </a:rPr>
              <a:t>sichengchen.github.io/</a:t>
            </a:r>
            <a:r>
              <a:rPr lang="en-US" altLang="zh-CN" sz="3600" dirty="0" err="1" smtClean="0">
                <a:latin typeface="+mj-ea"/>
                <a:ea typeface="+mj-ea"/>
              </a:rPr>
              <a:t>tx</a:t>
            </a:r>
            <a:r>
              <a:rPr lang="en-US" altLang="zh-CN" sz="3600" dirty="0" smtClean="0">
                <a:latin typeface="+mj-ea"/>
                <a:ea typeface="+mj-ea"/>
              </a:rPr>
              <a:t>/JINIANC.pptx</a:t>
            </a:r>
          </a:p>
          <a:p>
            <a:r>
              <a:rPr lang="zh-CN" altLang="en-US" sz="3600" dirty="0" smtClean="0">
                <a:latin typeface="+mj-ea"/>
                <a:ea typeface="+mj-ea"/>
              </a:rPr>
              <a:t>（理论上永久有效）</a:t>
            </a:r>
            <a:endParaRPr lang="en-US" altLang="zh-CN" sz="3600" dirty="0" smtClean="0">
              <a:latin typeface="+mj-ea"/>
              <a:ea typeface="+mj-ea"/>
            </a:endParaRPr>
          </a:p>
          <a:p>
            <a:r>
              <a:rPr lang="zh-CN" altLang="en-US" sz="3600" dirty="0" smtClean="0">
                <a:latin typeface="+mj-ea"/>
                <a:ea typeface="+mj-ea"/>
              </a:rPr>
              <a:t>（如网站改动导致无法打开，请电邮联系我。）</a:t>
            </a:r>
            <a:endParaRPr lang="zh-CN" altLang="en-US" sz="36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20354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六边形 5"/>
          <p:cNvSpPr/>
          <p:nvPr/>
        </p:nvSpPr>
        <p:spPr>
          <a:xfrm>
            <a:off x="3043895" y="2774878"/>
            <a:ext cx="3528392" cy="3096344"/>
          </a:xfrm>
          <a:prstGeom prst="hexagon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         中考</a:t>
            </a:r>
            <a:r>
              <a:rPr lang="zh-CN" altLang="en-US" sz="1100" dirty="0">
                <a:solidFill>
                  <a:schemeClr val="tx1"/>
                </a:solidFill>
              </a:rPr>
              <a:t>对于每一个初中毕业生来说，都是人生重要的转折点，也牵动着每一位任课老师和每一位学生家长的心。在这考前的九十多天时间里，作为家长，一定会认真听取学校老师的意见，监督孩子与老师的复习指导同步，根据孩子各科学习的不平衡情况，帮助孩子适当调整自己的复习重点。同时，及时了解孩子的学习状况和思想变化，安排好生活节奏，有张有弛，劳逸结合，保障睡眠，启动孩子的内部动力，让孩子积极主动的复习，使学生通过自己的努力和奋斗，自信轻松的走进考场，心情愉快的迎接中考，进入理想的</a:t>
            </a:r>
            <a:r>
              <a:rPr lang="en-US" altLang="zh-CN" sz="1100" dirty="0">
                <a:solidFill>
                  <a:schemeClr val="tx1"/>
                </a:solidFill>
              </a:rPr>
              <a:t>++</a:t>
            </a:r>
            <a:r>
              <a:rPr lang="zh-CN" altLang="en-US" sz="1100" dirty="0">
                <a:solidFill>
                  <a:schemeClr val="tx1"/>
                </a:solidFill>
              </a:rPr>
              <a:t>中学。</a:t>
            </a:r>
          </a:p>
        </p:txBody>
      </p:sp>
      <p:sp>
        <p:nvSpPr>
          <p:cNvPr id="7" name="动作按钮: 第一张 6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345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857"/>
            <a:ext cx="9144000" cy="58782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六边形 6"/>
          <p:cNvSpPr/>
          <p:nvPr/>
        </p:nvSpPr>
        <p:spPr>
          <a:xfrm>
            <a:off x="932313" y="3501009"/>
            <a:ext cx="2772280" cy="2419394"/>
          </a:xfrm>
          <a:prstGeom prst="hex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sz="1050" dirty="0" smtClean="0"/>
          </a:p>
          <a:p>
            <a:r>
              <a:rPr lang="zh-CN" altLang="en-US" sz="1050" dirty="0" smtClean="0"/>
              <a:t>   姓名：徐佳晨</a:t>
            </a:r>
            <a:endParaRPr lang="en-US" altLang="zh-CN" sz="1050" dirty="0"/>
          </a:p>
          <a:p>
            <a:endParaRPr lang="en-US" altLang="zh-CN" sz="1050" dirty="0" smtClean="0"/>
          </a:p>
          <a:p>
            <a:r>
              <a:rPr lang="zh-CN" altLang="en-US" sz="1050" dirty="0" smtClean="0"/>
              <a:t>   年龄：</a:t>
            </a:r>
            <a:r>
              <a:rPr lang="en-US" altLang="zh-CN" sz="1050" dirty="0" smtClean="0"/>
              <a:t>13</a:t>
            </a:r>
          </a:p>
          <a:p>
            <a:endParaRPr lang="en-US" altLang="zh-CN" sz="1050" dirty="0" smtClean="0"/>
          </a:p>
          <a:p>
            <a:r>
              <a:rPr lang="zh-CN" altLang="en-US" sz="1050" dirty="0" smtClean="0"/>
              <a:t>   生日：</a:t>
            </a:r>
            <a:r>
              <a:rPr lang="en-US" altLang="zh-CN" sz="1050" dirty="0" smtClean="0"/>
              <a:t>2003</a:t>
            </a:r>
            <a:r>
              <a:rPr lang="zh-CN" altLang="en-US" sz="1050" dirty="0" smtClean="0"/>
              <a:t>年</a:t>
            </a:r>
            <a:r>
              <a:rPr lang="en-US" altLang="zh-CN" sz="1050" dirty="0" smtClean="0"/>
              <a:t>1</a:t>
            </a:r>
            <a:r>
              <a:rPr lang="zh-CN" altLang="en-US" sz="1050" dirty="0" smtClean="0"/>
              <a:t>月</a:t>
            </a:r>
            <a:r>
              <a:rPr lang="en-US" altLang="zh-CN" sz="1050" dirty="0" smtClean="0"/>
              <a:t>30</a:t>
            </a:r>
            <a:r>
              <a:rPr lang="zh-CN" altLang="en-US" sz="1050" dirty="0" smtClean="0"/>
              <a:t>日</a:t>
            </a:r>
            <a:endParaRPr lang="en-US" altLang="zh-CN" sz="1050" dirty="0" smtClean="0"/>
          </a:p>
          <a:p>
            <a:endParaRPr lang="en-US" altLang="zh-CN" sz="1050" dirty="0" smtClean="0"/>
          </a:p>
          <a:p>
            <a:r>
              <a:rPr lang="zh-CN" altLang="en-US" sz="1050" dirty="0" smtClean="0"/>
              <a:t>   星座</a:t>
            </a:r>
            <a:r>
              <a:rPr lang="en-US" altLang="zh-CN" sz="1050" dirty="0" smtClean="0"/>
              <a:t>:</a:t>
            </a:r>
            <a:r>
              <a:rPr lang="zh-CN" altLang="en-US" sz="1050" dirty="0" smtClean="0"/>
              <a:t>水瓶座</a:t>
            </a:r>
            <a:endParaRPr lang="en-US" altLang="zh-CN" sz="1050" dirty="0"/>
          </a:p>
          <a:p>
            <a:endParaRPr lang="en-US" altLang="zh-CN" sz="1050" dirty="0" smtClean="0"/>
          </a:p>
          <a:p>
            <a:r>
              <a:rPr lang="en-US" altLang="zh-CN" sz="1050" dirty="0" smtClean="0"/>
              <a:t>   QQ</a:t>
            </a:r>
            <a:r>
              <a:rPr lang="zh-CN" altLang="en-US" sz="1050" dirty="0" smtClean="0"/>
              <a:t>号：</a:t>
            </a:r>
            <a:r>
              <a:rPr lang="en-US" altLang="zh-CN" sz="1050" dirty="0" smtClean="0"/>
              <a:t>1419106567</a:t>
            </a:r>
          </a:p>
          <a:p>
            <a:endParaRPr lang="en-US" altLang="zh-CN" sz="1050" dirty="0" smtClean="0"/>
          </a:p>
          <a:p>
            <a:r>
              <a:rPr lang="zh-CN" altLang="en-US" sz="1050" dirty="0" smtClean="0"/>
              <a:t>    家庭住址：东阳街</a:t>
            </a:r>
            <a:r>
              <a:rPr lang="en-US" altLang="zh-CN" sz="1050" dirty="0" smtClean="0"/>
              <a:t>797</a:t>
            </a:r>
            <a:r>
              <a:rPr lang="zh-CN" altLang="en-US" sz="1050" dirty="0" smtClean="0"/>
              <a:t>号田畈新区</a:t>
            </a:r>
            <a:r>
              <a:rPr lang="en-US" altLang="zh-CN" sz="1050" dirty="0" smtClean="0"/>
              <a:t>9</a:t>
            </a:r>
            <a:r>
              <a:rPr lang="zh-CN" altLang="en-US" sz="1050" dirty="0" smtClean="0"/>
              <a:t>幢</a:t>
            </a:r>
            <a:r>
              <a:rPr lang="en-US" altLang="zh-CN" sz="1050" dirty="0" smtClean="0"/>
              <a:t>103</a:t>
            </a:r>
          </a:p>
          <a:p>
            <a:endParaRPr lang="en-US" altLang="zh-CN" sz="1050" dirty="0" smtClean="0"/>
          </a:p>
        </p:txBody>
      </p:sp>
      <p:sp>
        <p:nvSpPr>
          <p:cNvPr id="10" name="圆角矩形 9"/>
          <p:cNvSpPr/>
          <p:nvPr/>
        </p:nvSpPr>
        <p:spPr>
          <a:xfrm>
            <a:off x="5292080" y="986296"/>
            <a:ext cx="3024336" cy="48245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050" dirty="0" smtClean="0">
                <a:latin typeface="幼圆" pitchFamily="49" charset="-122"/>
                <a:ea typeface="幼圆" pitchFamily="49" charset="-122"/>
              </a:rPr>
              <a:t>    一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卷书来</a:t>
            </a:r>
            <a:r>
              <a:rPr lang="en-US" altLang="zh-CN" sz="1050" dirty="0" smtClean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 smtClean="0">
                <a:latin typeface="幼圆" pitchFamily="49" charset="-122"/>
                <a:ea typeface="幼圆" pitchFamily="49" charset="-122"/>
              </a:rPr>
              <a:t>六年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萍散</a:t>
            </a:r>
            <a:r>
              <a:rPr lang="en-US" altLang="zh-CN" sz="1050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人间事</a:t>
            </a:r>
            <a:r>
              <a:rPr lang="en-US" altLang="zh-CN" sz="1050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本匆匆</a:t>
            </a:r>
            <a:r>
              <a:rPr lang="en-US" altLang="zh-CN" sz="1050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当时并辔</a:t>
            </a:r>
            <a:r>
              <a:rPr lang="en-US" altLang="zh-CN" sz="1050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桃李媚春风</a:t>
            </a:r>
            <a:r>
              <a:rPr lang="en-US" altLang="zh-CN" sz="1050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恰同学</a:t>
            </a:r>
            <a:r>
              <a:rPr lang="en-US" altLang="zh-CN" sz="1050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少年知交</a:t>
            </a:r>
            <a:r>
              <a:rPr lang="en-US" altLang="zh-CN" sz="1050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酒如情</a:t>
            </a:r>
            <a:r>
              <a:rPr lang="zh-CN" altLang="en-US" sz="1050" dirty="0" smtClean="0">
                <a:latin typeface="幼圆" pitchFamily="49" charset="-122"/>
                <a:ea typeface="幼圆" pitchFamily="49" charset="-122"/>
              </a:rPr>
              <a:t>浓。我们一起欢笑，一起歌唱，一起紧张，一起备战的日子，化作零碎的星星，点缀着我空白的小学纪念册。我不会忘记，花开的瞬间，闪烁着你们这群可爱的精灵的身影。不管未来有多遥远，成长的路上有你有我；不管相逢在什么时候，我们是永远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的</a:t>
            </a:r>
            <a:r>
              <a:rPr lang="zh-CN" altLang="en-US" sz="1050" dirty="0" smtClean="0">
                <a:latin typeface="幼圆" pitchFamily="49" charset="-122"/>
                <a:ea typeface="幼圆" pitchFamily="49" charset="-122"/>
              </a:rPr>
              <a:t>朋友。离别，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是有点难舍，但不怅然；是有点遗憾，但不悲观。因为我们有相逢的希望在安慰。让我们匆匆告别，走向各自的远方，没有言语，更没有眼泪，只有永恒的思念和祝福，在彼此的心中发出深沉的共鸣。</a:t>
            </a:r>
          </a:p>
        </p:txBody>
      </p:sp>
      <p:sp>
        <p:nvSpPr>
          <p:cNvPr id="9" name="折角形 8"/>
          <p:cNvSpPr/>
          <p:nvPr/>
        </p:nvSpPr>
        <p:spPr>
          <a:xfrm>
            <a:off x="597634" y="836712"/>
            <a:ext cx="3261646" cy="23042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21" y="1005726"/>
            <a:ext cx="2952272" cy="19616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动作按钮: 第一张 11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015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3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2564904"/>
            <a:ext cx="2388507" cy="3384375"/>
          </a:xfrm>
        </p:spPr>
        <p:txBody>
          <a:bodyPr>
            <a:normAutofit fontScale="90000"/>
          </a:bodyPr>
          <a:lstStyle/>
          <a:p>
            <a:r>
              <a:rPr lang="zh-CN" altLang="en-US" sz="2700" dirty="0" smtClean="0">
                <a:solidFill>
                  <a:schemeClr val="bg1">
                    <a:lumMod val="65000"/>
                  </a:schemeClr>
                </a:solidFill>
              </a:rPr>
              <a:t>姓名</a:t>
            </a: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：徐坤泽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星座：摩羯座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生日：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>12</a:t>
            </a: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月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>25</a:t>
            </a: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日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爱好：打篮球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最爱的颜色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zh-CN" altLang="en-US" sz="2700" dirty="0" smtClean="0">
                <a:solidFill>
                  <a:schemeClr val="bg1">
                    <a:lumMod val="65000"/>
                  </a:schemeClr>
                </a:solidFill>
              </a:rPr>
              <a:t>蓝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血型</a:t>
            </a:r>
            <a:r>
              <a:rPr lang="zh-CN" altLang="en-US" sz="2700" dirty="0" smtClean="0">
                <a:solidFill>
                  <a:schemeClr val="bg1">
                    <a:lumMod val="65000"/>
                  </a:schemeClr>
                </a:solidFill>
              </a:rPr>
              <a:t>：</a:t>
            </a:r>
            <a:r>
              <a:rPr lang="en-US" altLang="zh-CN" sz="2700" dirty="0" smtClean="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altLang="zh-CN" sz="2700" dirty="0" smtClean="0"/>
              <a:t/>
            </a:r>
            <a:br>
              <a:rPr lang="en-US" altLang="zh-CN" sz="2700" dirty="0" smtClean="0"/>
            </a:b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endParaRPr lang="zh-CN" altLang="en-US" sz="1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47864" y="260648"/>
            <a:ext cx="5616624" cy="561662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毕业感言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 smtClean="0"/>
              <a:t>        </a:t>
            </a:r>
            <a:r>
              <a:rPr lang="zh-CN" altLang="en-US" dirty="0" smtClean="0"/>
              <a:t>一转眼</a:t>
            </a:r>
            <a:r>
              <a:rPr lang="zh-CN" altLang="en-US" dirty="0"/>
              <a:t>我即将毕业了</a:t>
            </a:r>
            <a:r>
              <a:rPr lang="en-US" altLang="zh-CN" dirty="0"/>
              <a:t>,</a:t>
            </a:r>
            <a:r>
              <a:rPr lang="zh-CN" altLang="en-US" dirty="0"/>
              <a:t>一想起要毕业了心中万般的不舍</a:t>
            </a:r>
            <a:r>
              <a:rPr lang="en-US" altLang="zh-CN" dirty="0" smtClean="0"/>
              <a:t>,</a:t>
            </a:r>
            <a:r>
              <a:rPr lang="zh-CN" altLang="en-US" dirty="0" smtClean="0"/>
              <a:t>回想</a:t>
            </a:r>
            <a:r>
              <a:rPr lang="zh-CN" altLang="en-US" dirty="0"/>
              <a:t>起这六年来的日子</a:t>
            </a:r>
            <a:r>
              <a:rPr lang="en-US" altLang="zh-CN" dirty="0"/>
              <a:t>,</a:t>
            </a:r>
            <a:r>
              <a:rPr lang="zh-CN" altLang="en-US" dirty="0"/>
              <a:t>脑海中突然涌现出</a:t>
            </a:r>
            <a:r>
              <a:rPr lang="zh-CN" altLang="en-US" dirty="0" smtClean="0"/>
              <a:t>许多许多的回忆</a:t>
            </a:r>
            <a:r>
              <a:rPr lang="en-US" altLang="zh-CN" dirty="0"/>
              <a:t>,</a:t>
            </a:r>
            <a:r>
              <a:rPr lang="zh-CN" altLang="en-US" dirty="0"/>
              <a:t>还记得在</a:t>
            </a:r>
            <a:r>
              <a:rPr lang="zh-CN" altLang="en-US" dirty="0" smtClean="0"/>
              <a:t>一 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二年级时自己就像一个</a:t>
            </a:r>
            <a:r>
              <a:rPr lang="zh-CN" altLang="en-US" dirty="0" smtClean="0"/>
              <a:t>呆</a:t>
            </a:r>
            <a:r>
              <a:rPr lang="zh-CN" altLang="en-US" dirty="0"/>
              <a:t>瓜</a:t>
            </a:r>
            <a:r>
              <a:rPr lang="zh-CN" altLang="en-US" dirty="0" smtClean="0"/>
              <a:t>傻</a:t>
            </a:r>
            <a:r>
              <a:rPr lang="zh-CN" altLang="en-US" dirty="0"/>
              <a:t>傻的</a:t>
            </a:r>
            <a:r>
              <a:rPr lang="en-US" altLang="zh-CN" dirty="0"/>
              <a:t>,</a:t>
            </a:r>
            <a:r>
              <a:rPr lang="zh-CN" altLang="en-US" dirty="0"/>
              <a:t>看了自己忍不住笑了起来</a:t>
            </a:r>
            <a:r>
              <a:rPr lang="en-US" altLang="zh-CN" dirty="0" smtClean="0"/>
              <a:t>,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即将</a:t>
            </a:r>
            <a:r>
              <a:rPr lang="zh-CN" altLang="en-US" dirty="0"/>
              <a:t>告别小学生涯了</a:t>
            </a:r>
            <a:r>
              <a:rPr lang="en-US" altLang="zh-CN" dirty="0"/>
              <a:t>,</a:t>
            </a:r>
            <a:r>
              <a:rPr lang="zh-CN" altLang="en-US" dirty="0"/>
              <a:t>想到要跟好同学好朋友分开</a:t>
            </a:r>
            <a:r>
              <a:rPr lang="en-US" altLang="zh-CN" dirty="0"/>
              <a:t>,</a:t>
            </a:r>
            <a:r>
              <a:rPr lang="zh-CN" altLang="en-US" dirty="0"/>
              <a:t>心中不禁难过</a:t>
            </a:r>
            <a:br>
              <a:rPr lang="zh-CN" altLang="en-US" dirty="0"/>
            </a:br>
            <a:r>
              <a:rPr lang="zh-CN" altLang="en-US" dirty="0"/>
              <a:t>了起来</a:t>
            </a:r>
            <a:r>
              <a:rPr lang="en-US" altLang="zh-CN" dirty="0"/>
              <a:t>,</a:t>
            </a:r>
            <a:r>
              <a:rPr lang="zh-CN" altLang="en-US" dirty="0"/>
              <a:t>毕业了大家各自迈向自己的理想</a:t>
            </a:r>
            <a:r>
              <a:rPr lang="en-US" altLang="zh-CN" dirty="0"/>
              <a:t>,</a:t>
            </a:r>
            <a:r>
              <a:rPr lang="zh-CN" altLang="en-US" dirty="0"/>
              <a:t>有缘会在相聚的</a:t>
            </a:r>
            <a:r>
              <a:rPr lang="en-US" altLang="zh-CN" dirty="0"/>
              <a:t>,</a:t>
            </a:r>
            <a:r>
              <a:rPr lang="zh-CN" altLang="en-US" dirty="0"/>
              <a:t>再见了我</a:t>
            </a:r>
            <a:r>
              <a:rPr lang="zh-CN" altLang="en-US" dirty="0" smtClean="0"/>
              <a:t>的母校</a:t>
            </a:r>
            <a:r>
              <a:rPr lang="en-US" altLang="zh-CN" dirty="0"/>
              <a:t>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312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985" y="3748522"/>
            <a:ext cx="3665984" cy="24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479631" y="2551837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zh-CN" sz="5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宋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79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504" y="764704"/>
            <a:ext cx="48865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</a:rPr>
              <a:t>爱好：画画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zh-CN" altLang="en-US" dirty="0" smtClean="0">
                <a:solidFill>
                  <a:prstClr val="black"/>
                </a:solidFill>
              </a:rPr>
              <a:t>性别：女</a:t>
            </a:r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</a:rPr>
              <a:t>生日：</a:t>
            </a:r>
            <a:r>
              <a:rPr lang="en-US" altLang="zh-CN" dirty="0" smtClean="0">
                <a:solidFill>
                  <a:prstClr val="black"/>
                </a:solidFill>
              </a:rPr>
              <a:t>2003</a:t>
            </a:r>
            <a:r>
              <a:rPr lang="zh-CN" altLang="en-US" dirty="0" smtClean="0">
                <a:solidFill>
                  <a:prstClr val="black"/>
                </a:solidFill>
              </a:rPr>
              <a:t>年</a:t>
            </a:r>
            <a:r>
              <a:rPr lang="en-US" altLang="zh-CN" dirty="0" smtClean="0">
                <a:solidFill>
                  <a:prstClr val="black"/>
                </a:solidFill>
              </a:rPr>
              <a:t>4</a:t>
            </a:r>
            <a:r>
              <a:rPr lang="zh-CN" altLang="en-US" dirty="0" smtClean="0">
                <a:solidFill>
                  <a:prstClr val="black"/>
                </a:solidFill>
              </a:rPr>
              <a:t>月</a:t>
            </a:r>
            <a:r>
              <a:rPr lang="en-US" altLang="zh-CN" dirty="0" smtClean="0">
                <a:solidFill>
                  <a:prstClr val="black"/>
                </a:solidFill>
              </a:rPr>
              <a:t>2</a:t>
            </a:r>
            <a:r>
              <a:rPr lang="zh-CN" altLang="en-US" dirty="0" smtClean="0">
                <a:solidFill>
                  <a:prstClr val="black"/>
                </a:solidFill>
              </a:rPr>
              <a:t>日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zh-CN" altLang="en-US" dirty="0" smtClean="0">
                <a:solidFill>
                  <a:prstClr val="black"/>
                </a:solidFill>
              </a:rPr>
              <a:t> 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zh-CN" altLang="en-US" dirty="0" smtClean="0">
                <a:solidFill>
                  <a:prstClr val="black"/>
                </a:solidFill>
              </a:rPr>
              <a:t>好闺蜜</a:t>
            </a:r>
            <a:r>
              <a:rPr lang="en-US" altLang="zh-CN" dirty="0" smtClean="0">
                <a:solidFill>
                  <a:prstClr val="black"/>
                </a:solidFill>
              </a:rPr>
              <a:t>:</a:t>
            </a:r>
            <a:r>
              <a:rPr lang="zh-CN" altLang="en-US" dirty="0" smtClean="0">
                <a:solidFill>
                  <a:prstClr val="black"/>
                </a:solidFill>
              </a:rPr>
              <a:t>郑秋彤、蔡慧娴、谢依含、陈子瑄。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</a:rPr>
              <a:t>星座：白羊座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29000"/>
            <a:ext cx="2304256" cy="3072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343745" y="116632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31550" cmpd="sng">
                  <a:gradFill>
                    <a:gsLst>
                      <a:gs pos="70000">
                        <a:srgbClr val="F79646">
                          <a:shade val="50000"/>
                          <a:satMod val="190000"/>
                        </a:srgbClr>
                      </a:gs>
                      <a:gs pos="0">
                        <a:srgbClr val="F79646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srgbClr val="F79646">
                    <a:tint val="15000"/>
                    <a:satMod val="200000"/>
                  </a:srgb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叶艺涵</a:t>
            </a:r>
            <a:endParaRPr lang="zh-CN" altLang="en-US" sz="5400" b="1" dirty="0">
              <a:ln w="31550" cmpd="sng">
                <a:gradFill>
                  <a:gsLst>
                    <a:gs pos="70000">
                      <a:srgbClr val="F79646">
                        <a:shade val="50000"/>
                        <a:satMod val="190000"/>
                      </a:srgbClr>
                    </a:gs>
                    <a:gs pos="0">
                      <a:srgbClr val="F79646">
                        <a:tint val="77000"/>
                        <a:satMod val="180000"/>
                      </a:srgbClr>
                    </a:gs>
                  </a:gsLst>
                  <a:lin ang="5400000"/>
                </a:gradFill>
                <a:prstDash val="solid"/>
              </a:ln>
              <a:solidFill>
                <a:srgbClr val="F79646">
                  <a:tint val="15000"/>
                  <a:satMod val="200000"/>
                </a:srgb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 rot="2966130">
            <a:off x="6210832" y="485691"/>
            <a:ext cx="2135828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1500" b="1" dirty="0">
                <a:ln w="31550" cmpd="sng">
                  <a:gradFill>
                    <a:gsLst>
                      <a:gs pos="70000">
                        <a:srgbClr val="F79646">
                          <a:shade val="50000"/>
                          <a:satMod val="190000"/>
                        </a:srgbClr>
                      </a:gs>
                      <a:gs pos="0">
                        <a:srgbClr val="F79646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srgbClr val="F79646">
                    <a:tint val="15000"/>
                    <a:satMod val="200000"/>
                  </a:srgb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卐</a:t>
            </a:r>
          </a:p>
        </p:txBody>
      </p:sp>
      <p:sp>
        <p:nvSpPr>
          <p:cNvPr id="12" name="动作按钮: 第一张 11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357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0"/>
            <a:ext cx="11572875" cy="682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15616" y="0"/>
            <a:ext cx="3960440" cy="6120680"/>
          </a:xfrm>
        </p:spPr>
        <p:txBody>
          <a:bodyPr/>
          <a:lstStyle/>
          <a:p>
            <a:r>
              <a:rPr lang="zh-CN" altLang="en-US" smtClean="0"/>
              <a:t>照片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23928" y="692696"/>
            <a:ext cx="4896544" cy="501811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2800" dirty="0">
                <a:solidFill>
                  <a:schemeClr val="bg2"/>
                </a:solidFill>
              </a:rPr>
              <a:t>我的</a:t>
            </a:r>
            <a:r>
              <a:rPr lang="zh-CN" altLang="en-US" sz="2800" dirty="0" smtClean="0">
                <a:solidFill>
                  <a:schemeClr val="bg2"/>
                </a:solidFill>
              </a:rPr>
              <a:t>名字：俞家齐</a:t>
            </a:r>
            <a:endParaRPr lang="en-US" altLang="zh-CN" sz="2800" dirty="0" smtClean="0">
              <a:solidFill>
                <a:schemeClr val="bg2"/>
              </a:solidFill>
            </a:endParaRPr>
          </a:p>
          <a:p>
            <a:endParaRPr lang="en-US" altLang="zh-CN" sz="2800" dirty="0" smtClean="0">
              <a:solidFill>
                <a:schemeClr val="bg2"/>
              </a:solidFill>
            </a:endParaRPr>
          </a:p>
          <a:p>
            <a:r>
              <a:rPr lang="zh-CN" altLang="en-US" sz="2800" dirty="0" smtClean="0">
                <a:solidFill>
                  <a:schemeClr val="bg2"/>
                </a:solidFill>
              </a:rPr>
              <a:t>我</a:t>
            </a:r>
            <a:r>
              <a:rPr lang="zh-CN" altLang="en-US" sz="2800" dirty="0">
                <a:solidFill>
                  <a:schemeClr val="bg2"/>
                </a:solidFill>
              </a:rPr>
              <a:t>的</a:t>
            </a:r>
            <a:r>
              <a:rPr lang="zh-CN" altLang="en-US" sz="2800" dirty="0" smtClean="0">
                <a:solidFill>
                  <a:schemeClr val="bg2"/>
                </a:solidFill>
              </a:rPr>
              <a:t>性别：男 </a:t>
            </a:r>
            <a:endParaRPr lang="en-US" altLang="zh-CN" sz="2800" dirty="0" smtClean="0">
              <a:solidFill>
                <a:schemeClr val="bg2"/>
              </a:solidFill>
            </a:endParaRPr>
          </a:p>
          <a:p>
            <a:endParaRPr lang="en-US" altLang="zh-CN" sz="2800" dirty="0">
              <a:solidFill>
                <a:schemeClr val="bg2"/>
              </a:solidFill>
            </a:endParaRPr>
          </a:p>
          <a:p>
            <a:r>
              <a:rPr lang="zh-CN" altLang="en-US" sz="2800" dirty="0" smtClean="0">
                <a:solidFill>
                  <a:schemeClr val="bg2"/>
                </a:solidFill>
              </a:rPr>
              <a:t>我</a:t>
            </a:r>
            <a:r>
              <a:rPr lang="zh-CN" altLang="en-US" sz="2800" dirty="0">
                <a:solidFill>
                  <a:schemeClr val="bg2"/>
                </a:solidFill>
              </a:rPr>
              <a:t>最爱玩的</a:t>
            </a:r>
            <a:r>
              <a:rPr lang="zh-CN" altLang="en-US" sz="2800" dirty="0" smtClean="0">
                <a:solidFill>
                  <a:schemeClr val="bg2"/>
                </a:solidFill>
              </a:rPr>
              <a:t>游戏：英雄联盟</a:t>
            </a:r>
            <a:r>
              <a:rPr lang="en-US" altLang="zh-CN" sz="2800" dirty="0" smtClean="0">
                <a:solidFill>
                  <a:schemeClr val="bg2"/>
                </a:solidFill>
              </a:rPr>
              <a:t>(LOL)</a:t>
            </a:r>
          </a:p>
          <a:p>
            <a:endParaRPr lang="en-US" altLang="zh-CN" sz="2800" dirty="0" smtClean="0">
              <a:solidFill>
                <a:schemeClr val="bg2"/>
              </a:solidFill>
            </a:endParaRPr>
          </a:p>
          <a:p>
            <a:r>
              <a:rPr lang="zh-CN" altLang="en-US" sz="2800" dirty="0" smtClean="0">
                <a:solidFill>
                  <a:schemeClr val="bg2"/>
                </a:solidFill>
              </a:rPr>
              <a:t>我</a:t>
            </a:r>
            <a:r>
              <a:rPr lang="zh-CN" altLang="en-US" sz="2800" dirty="0">
                <a:solidFill>
                  <a:schemeClr val="bg2"/>
                </a:solidFill>
              </a:rPr>
              <a:t>最喜欢</a:t>
            </a:r>
            <a:r>
              <a:rPr lang="zh-CN" altLang="en-US" sz="2800" dirty="0" smtClean="0">
                <a:solidFill>
                  <a:schemeClr val="bg2"/>
                </a:solidFill>
              </a:rPr>
              <a:t>的颜色：蓝色</a:t>
            </a:r>
            <a:endParaRPr lang="en-US" altLang="zh-CN" sz="2800" dirty="0" smtClean="0">
              <a:solidFill>
                <a:schemeClr val="bg2"/>
              </a:solidFill>
            </a:endParaRPr>
          </a:p>
          <a:p>
            <a:endParaRPr lang="en-US" altLang="zh-CN" sz="2800" dirty="0">
              <a:solidFill>
                <a:schemeClr val="bg2"/>
              </a:solidFill>
            </a:endParaRPr>
          </a:p>
          <a:p>
            <a:r>
              <a:rPr lang="zh-CN" altLang="en-US" sz="2800" dirty="0" smtClean="0">
                <a:solidFill>
                  <a:schemeClr val="bg2"/>
                </a:solidFill>
              </a:rPr>
              <a:t>我的生肖：羊</a:t>
            </a:r>
            <a:endParaRPr lang="en-US" altLang="zh-CN" sz="2800" dirty="0" smtClean="0">
              <a:solidFill>
                <a:schemeClr val="bg2"/>
              </a:solidFill>
            </a:endParaRPr>
          </a:p>
          <a:p>
            <a:endParaRPr lang="en-US" altLang="zh-CN" sz="2800" dirty="0" smtClean="0">
              <a:solidFill>
                <a:schemeClr val="bg2"/>
              </a:solidFill>
            </a:endParaRPr>
          </a:p>
          <a:p>
            <a:r>
              <a:rPr lang="zh-CN" altLang="en-US" sz="2800" dirty="0" smtClean="0">
                <a:solidFill>
                  <a:schemeClr val="bg2"/>
                </a:solidFill>
              </a:rPr>
              <a:t>我</a:t>
            </a:r>
            <a:r>
              <a:rPr lang="zh-CN" altLang="en-US" sz="2800" dirty="0">
                <a:solidFill>
                  <a:schemeClr val="bg2"/>
                </a:solidFill>
              </a:rPr>
              <a:t>的</a:t>
            </a:r>
            <a:r>
              <a:rPr lang="zh-CN" altLang="en-US" sz="2800" dirty="0" smtClean="0">
                <a:solidFill>
                  <a:schemeClr val="bg2"/>
                </a:solidFill>
              </a:rPr>
              <a:t>星座：白羊座</a:t>
            </a:r>
            <a:endParaRPr lang="en-US" altLang="zh-CN" sz="2800" dirty="0" smtClean="0">
              <a:solidFill>
                <a:schemeClr val="bg2"/>
              </a:solidFill>
            </a:endParaRPr>
          </a:p>
          <a:p>
            <a:endParaRPr lang="en-US" altLang="zh-CN" sz="2800" dirty="0" smtClean="0">
              <a:solidFill>
                <a:schemeClr val="bg2"/>
              </a:solidFill>
            </a:endParaRPr>
          </a:p>
          <a:p>
            <a:endParaRPr lang="en-US" altLang="zh-CN" sz="2800" dirty="0" smtClean="0">
              <a:solidFill>
                <a:schemeClr val="bg2"/>
              </a:solidFill>
            </a:endParaRPr>
          </a:p>
          <a:p>
            <a:r>
              <a:rPr lang="en-US" altLang="zh-CN" dirty="0">
                <a:solidFill>
                  <a:schemeClr val="bg2"/>
                </a:solidFill>
              </a:rPr>
              <a:t>.</a:t>
            </a:r>
            <a:r>
              <a:rPr lang="en-US" altLang="zh-CN" dirty="0" smtClean="0">
                <a:solidFill>
                  <a:schemeClr val="bg2"/>
                </a:solidFill>
              </a:rPr>
              <a:t>   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0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616" y="-1611560"/>
            <a:ext cx="11970413" cy="92890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395536" y="1117171"/>
            <a:ext cx="16393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n w="18000">
                  <a:solidFill>
                    <a:prstClr val="black"/>
                  </a:solidFill>
                  <a:prstDash val="solid"/>
                  <a:miter lim="800000"/>
                </a:ln>
                <a:solidFill>
                  <a:prstClr val="black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姓名：詹舒雯</a:t>
            </a:r>
            <a:endParaRPr lang="en-US" altLang="zh-CN" b="1" dirty="0" smtClean="0">
              <a:ln w="18000">
                <a:solidFill>
                  <a:prstClr val="black"/>
                </a:solidFill>
                <a:prstDash val="solid"/>
                <a:miter lim="800000"/>
              </a:ln>
              <a:solidFill>
                <a:prstClr val="black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endParaRPr lang="en-US" altLang="zh-CN" b="1" dirty="0">
              <a:ln w="18000">
                <a:solidFill>
                  <a:prstClr val="black"/>
                </a:solidFill>
                <a:prstDash val="solid"/>
                <a:miter lim="800000"/>
              </a:ln>
              <a:solidFill>
                <a:prstClr val="black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r>
              <a:rPr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班级：六</a:t>
            </a:r>
            <a:r>
              <a:rPr lang="en-US" altLang="zh-C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(1</a:t>
            </a:r>
            <a:r>
              <a:rPr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）</a:t>
            </a:r>
            <a:endParaRPr lang="en-US" altLang="zh-CN" b="1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zh-CN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QQ</a:t>
            </a:r>
            <a:r>
              <a:rPr lang="zh-CN" altLang="en-US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号：</a:t>
            </a:r>
            <a:r>
              <a:rPr lang="en-US" altLang="zh-CN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19751217</a:t>
            </a:r>
            <a:endParaRPr lang="en-US" altLang="zh-CN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星座：金牛座</a:t>
            </a:r>
            <a:endParaRPr lang="en-US" altLang="zh-CN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zh-CN" altLang="en-US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血型：</a:t>
            </a:r>
            <a:r>
              <a:rPr lang="en-US" altLang="zh-CN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</a:t>
            </a:r>
            <a:r>
              <a:rPr lang="zh-CN" altLang="en-US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型</a:t>
            </a:r>
            <a:endParaRPr lang="en-US" altLang="zh-CN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zh-CN" altLang="en-US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爪机号：</a:t>
            </a:r>
            <a:r>
              <a:rPr lang="en-US" altLang="zh-CN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13750983684</a:t>
            </a:r>
            <a:endParaRPr lang="en-US" altLang="zh-CN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zh-CN" altLang="en-US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破壳日：</a:t>
            </a:r>
            <a:r>
              <a:rPr lang="en-US" altLang="zh-CN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20030516</a:t>
            </a:r>
            <a:endParaRPr lang="zh-CN" altLang="en-US" b="1" dirty="0">
              <a:ln w="18000">
                <a:solidFill>
                  <a:prstClr val="black"/>
                </a:solidFill>
                <a:prstDash val="solid"/>
                <a:miter lim="800000"/>
              </a:ln>
              <a:solidFill>
                <a:prstClr val="black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6016" y="141277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8416" y="156517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0816" y="1412776"/>
            <a:ext cx="2880320" cy="4893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华文新魏" pitchFamily="2" charset="-122"/>
                <a:ea typeface="华文新魏" pitchFamily="2" charset="-122"/>
              </a:rPr>
              <a:t>我一个平平常常的我，我的</a:t>
            </a:r>
            <a:r>
              <a:rPr lang="zh-CN" altLang="en-US" sz="2400" b="1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华文新魏" pitchFamily="2" charset="-122"/>
                <a:ea typeface="华文新魏" pitchFamily="2" charset="-122"/>
              </a:rPr>
              <a:t>特点</a:t>
            </a:r>
            <a:r>
              <a:rPr lang="zh-CN" altLang="en-US" sz="2400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华文新魏" pitchFamily="2" charset="-122"/>
                <a:ea typeface="华文新魏" pitchFamily="2" charset="-122"/>
              </a:rPr>
              <a:t>是：很爱赢，不服输。我的性格是：脾气很暴躁，动不动就会打人。我的缺点：我很粗心，做题目的时候老是看错或写错。请多多指教。</a:t>
            </a:r>
            <a:endParaRPr lang="en-US" altLang="zh-CN" sz="2400" dirty="0" smtClean="0">
              <a:solidFill>
                <a:srgbClr val="9BBB59">
                  <a:lumMod val="60000"/>
                  <a:lumOff val="40000"/>
                </a:srgbClr>
              </a:solidFill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2400" smtClean="0">
                <a:solidFill>
                  <a:srgbClr val="9BBB59">
                    <a:lumMod val="60000"/>
                    <a:lumOff val="40000"/>
                  </a:srgbClr>
                </a:solidFill>
                <a:latin typeface="华文新魏" pitchFamily="2" charset="-122"/>
                <a:ea typeface="华文新魏" pitchFamily="2" charset="-122"/>
              </a:rPr>
              <a:t>转眼间，即将离校，六年匆匆而过，再见了，我的母校，再见了。</a:t>
            </a:r>
            <a:endParaRPr lang="zh-CN" altLang="en-US" sz="2400" dirty="0">
              <a:solidFill>
                <a:srgbClr val="9BBB59">
                  <a:lumMod val="60000"/>
                  <a:lumOff val="40000"/>
                </a:srgbClr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7" name="动作按钮: 第一张 6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856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" y="3983"/>
            <a:ext cx="9144000" cy="6858000"/>
          </a:xfrm>
        </p:spPr>
      </p:pic>
      <p:sp>
        <p:nvSpPr>
          <p:cNvPr id="8" name="TextBox 7"/>
          <p:cNvSpPr txBox="1"/>
          <p:nvPr/>
        </p:nvSpPr>
        <p:spPr>
          <a:xfrm>
            <a:off x="539552" y="692696"/>
            <a:ext cx="208823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姓名：郑乐毅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学校：东苑小学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班级：六（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）班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生日：</a:t>
            </a:r>
            <a:r>
              <a:rPr lang="en-US" altLang="zh-CN" dirty="0" smtClean="0"/>
              <a:t>20021021</a:t>
            </a:r>
          </a:p>
          <a:p>
            <a:endParaRPr lang="en-US" altLang="zh-CN" dirty="0"/>
          </a:p>
          <a:p>
            <a:r>
              <a:rPr lang="zh-CN" altLang="en-US" dirty="0" smtClean="0"/>
              <a:t>星座：天秤座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毕业年龄：</a:t>
            </a:r>
            <a:r>
              <a:rPr lang="en-US" altLang="zh-CN" dirty="0" smtClean="0"/>
              <a:t>13</a:t>
            </a:r>
          </a:p>
          <a:p>
            <a:endParaRPr lang="en-US" altLang="zh-CN" dirty="0"/>
          </a:p>
          <a:p>
            <a:r>
              <a:rPr lang="en-US" altLang="zh-CN" dirty="0" smtClean="0"/>
              <a:t>QQ:545169179</a:t>
            </a:r>
          </a:p>
          <a:p>
            <a:endParaRPr lang="en-US" altLang="zh-CN" dirty="0"/>
          </a:p>
          <a:p>
            <a:r>
              <a:rPr lang="zh-CN" altLang="en-US" dirty="0" smtClean="0"/>
              <a:t>血型：</a:t>
            </a:r>
            <a:r>
              <a:rPr lang="en-US" altLang="zh-CN" dirty="0" smtClean="0"/>
              <a:t>B</a:t>
            </a:r>
            <a:r>
              <a:rPr lang="zh-CN" altLang="en-US" dirty="0" smtClean="0"/>
              <a:t>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手机号：</a:t>
            </a:r>
            <a:r>
              <a:rPr lang="en-US" altLang="zh-CN" dirty="0" smtClean="0"/>
              <a:t>13967482506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28184" y="692696"/>
            <a:ext cx="237626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爱好：追星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最爱的颜色：白色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最爱的明星：鹿晗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最爱的动漫人物：大白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最好的朋友：洪石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最喜欢的历史</a:t>
            </a:r>
            <a:r>
              <a:rPr lang="zh-CN" altLang="en-US" dirty="0" smtClean="0"/>
              <a:t>名人：爱因斯坦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住所：地球的某一处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最喜欢的电影系列：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博物馆奇妙夜</a:t>
            </a:r>
            <a:r>
              <a:rPr lang="en-US" altLang="zh-CN" dirty="0" smtClean="0"/>
              <a:t>》《</a:t>
            </a:r>
            <a:r>
              <a:rPr lang="zh-CN" altLang="en-US" dirty="0"/>
              <a:t>超能</a:t>
            </a:r>
            <a:r>
              <a:rPr lang="zh-CN" altLang="en-US" dirty="0" smtClean="0"/>
              <a:t>陆战队</a:t>
            </a:r>
            <a:r>
              <a:rPr lang="en-US" altLang="zh-CN" dirty="0" smtClean="0"/>
              <a:t>》</a:t>
            </a:r>
          </a:p>
          <a:p>
            <a:r>
              <a:rPr lang="en-US" altLang="zh-CN" dirty="0" smtClean="0"/>
              <a:t>《</a:t>
            </a:r>
            <a:r>
              <a:rPr lang="zh-CN" altLang="en-US" dirty="0" smtClean="0"/>
              <a:t>重返</a:t>
            </a:r>
            <a:r>
              <a:rPr lang="en-US" altLang="zh-CN" dirty="0" smtClean="0"/>
              <a:t>20</a:t>
            </a:r>
            <a:r>
              <a:rPr lang="zh-CN" altLang="en-US" dirty="0" smtClean="0"/>
              <a:t>岁</a:t>
            </a:r>
            <a:r>
              <a:rPr lang="en-US" altLang="zh-CN" dirty="0" smtClean="0"/>
              <a:t>》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0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2"/>
          <p:cNvPicPr>
            <a:picLocks noChangeAspect="1" noChangeArrowheads="1"/>
          </p:cNvPicPr>
          <p:nvPr/>
        </p:nvPicPr>
        <p:blipFill>
          <a:blip r:embed="rId2"/>
          <a:srcRect l="6319" r="-6319" b="5447"/>
          <a:stretch>
            <a:fillRect/>
          </a:stretch>
        </p:blipFill>
        <p:spPr bwMode="auto">
          <a:xfrm>
            <a:off x="0" y="4156075"/>
            <a:ext cx="2857500" cy="270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395536" y="3150488"/>
            <a:ext cx="7452320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姓名：郑秋彤           年龄：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13                 QQ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：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1291248924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生日：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2002.11.12      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星座：天蝎             微信：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zhengqiutong123456</a:t>
            </a: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                     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邮箱：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zhengqiutong123456@126.com</a:t>
            </a: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                     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血型：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AB                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生肖：马 </a:t>
            </a:r>
            <a:endParaRPr lang="en-US" altLang="zh-CN" sz="2000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                     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爱好：听歌、绘画、动漫</a:t>
            </a:r>
            <a:endParaRPr lang="en-US" altLang="zh-CN" sz="2000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                     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喜爱的歌手：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EXO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、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TFBOYS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、张杰、邓紫棋</a:t>
            </a:r>
            <a:endParaRPr lang="en-US" altLang="zh-CN" sz="2000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                                             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郁可唯、毕书尽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</a:t>
            </a:r>
          </a:p>
          <a:p>
            <a:pPr>
              <a:spcBef>
                <a:spcPct val="50000"/>
              </a:spcBef>
            </a:pP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                      </a:t>
            </a:r>
          </a:p>
          <a:p>
            <a:pPr>
              <a:spcBef>
                <a:spcPct val="50000"/>
              </a:spcBef>
            </a:pP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                                                         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</a:t>
            </a:r>
            <a:endParaRPr lang="en-US" altLang="zh-CN" sz="2000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>
              <a:spcBef>
                <a:spcPct val="50000"/>
              </a:spcBef>
            </a:pPr>
            <a:endParaRPr lang="en-US" altLang="zh-CN" sz="2000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>
              <a:spcBef>
                <a:spcPct val="50000"/>
              </a:spcBef>
            </a:pPr>
            <a:endParaRPr lang="en-US" altLang="zh-CN" sz="2000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1026" name="Picture 2" descr="http://img.taopic.com/uploads/allimg/140611/234995-140611212T09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0" b="1"/>
          <a:stretch/>
        </p:blipFill>
        <p:spPr bwMode="auto">
          <a:xfrm rot="10800000">
            <a:off x="-9" y="-49952"/>
            <a:ext cx="9144010" cy="312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0842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6038" y="4581128"/>
            <a:ext cx="1440160" cy="16561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endParaRPr lang="zh-CN" alt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358046" y="4652065"/>
            <a:ext cx="1296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latin typeface="华文彩云" pitchFamily="2" charset="-122"/>
                <a:ea typeface="华文彩云" pitchFamily="2" charset="-122"/>
              </a:rPr>
              <a:t>  照</a:t>
            </a:r>
            <a:endParaRPr lang="en-US" altLang="zh-CN" sz="4400" dirty="0" smtClean="0">
              <a:latin typeface="华文彩云" pitchFamily="2" charset="-122"/>
              <a:ea typeface="华文彩云" pitchFamily="2" charset="-122"/>
            </a:endParaRPr>
          </a:p>
          <a:p>
            <a:r>
              <a:rPr lang="zh-CN" altLang="en-US" sz="4400" dirty="0" smtClean="0">
                <a:latin typeface="华文彩云" pitchFamily="2" charset="-122"/>
                <a:ea typeface="华文彩云" pitchFamily="2" charset="-122"/>
              </a:rPr>
              <a:t>  片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179512" y="1039167"/>
            <a:ext cx="4104456" cy="288032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姓名：周心怡</a:t>
            </a:r>
            <a:r>
              <a:rPr lang="en-US" altLang="zh-CN" sz="600" b="1" spc="50" dirty="0" err="1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sb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学校：东苑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班级：六（</a:t>
            </a:r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1</a:t>
            </a:r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）班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性别：女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出生日期：</a:t>
            </a:r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2003</a:t>
            </a:r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年</a:t>
            </a:r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1</a:t>
            </a:r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月</a:t>
            </a:r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8</a:t>
            </a:r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日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星座：摩羯座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学好：</a:t>
            </a:r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42</a:t>
            </a:r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号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血型：</a:t>
            </a:r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B</a:t>
            </a:r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型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QQ</a:t>
            </a:r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：</a:t>
            </a:r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270815629</a:t>
            </a:r>
            <a:endParaRPr lang="zh-CN" altLang="en-US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64088" y="2899544"/>
            <a:ext cx="3312368" cy="295232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一卷书来</a:t>
            </a:r>
            <a:r>
              <a:rPr lang="en-US" altLang="zh-CN" dirty="0" smtClean="0"/>
              <a:t>,</a:t>
            </a:r>
            <a:r>
              <a:rPr lang="zh-CN" altLang="en-US" dirty="0" smtClean="0"/>
              <a:t>十年萍散</a:t>
            </a:r>
            <a:r>
              <a:rPr lang="en-US" altLang="zh-CN" dirty="0" smtClean="0"/>
              <a:t>,</a:t>
            </a:r>
            <a:r>
              <a:rPr lang="zh-CN" altLang="en-US" dirty="0" smtClean="0"/>
              <a:t>人间事</a:t>
            </a:r>
            <a:r>
              <a:rPr lang="en-US" altLang="zh-CN" dirty="0" smtClean="0"/>
              <a:t>,</a:t>
            </a:r>
            <a:r>
              <a:rPr lang="zh-CN" altLang="en-US" dirty="0" smtClean="0"/>
              <a:t>本匆匆</a:t>
            </a:r>
            <a:r>
              <a:rPr lang="en-US" altLang="zh-CN" dirty="0" smtClean="0"/>
              <a:t>,</a:t>
            </a:r>
            <a:r>
              <a:rPr lang="zh-CN" altLang="en-US" dirty="0" smtClean="0"/>
              <a:t>当时并辔</a:t>
            </a:r>
            <a:r>
              <a:rPr lang="en-US" altLang="zh-CN" dirty="0" smtClean="0"/>
              <a:t>,</a:t>
            </a:r>
            <a:r>
              <a:rPr lang="zh-CN" altLang="en-US" dirty="0" smtClean="0"/>
              <a:t>桃李媚春风</a:t>
            </a:r>
            <a:r>
              <a:rPr lang="en-US" altLang="zh-CN" dirty="0" smtClean="0"/>
              <a:t>,</a:t>
            </a:r>
            <a:r>
              <a:rPr lang="zh-CN" altLang="en-US" dirty="0" smtClean="0"/>
              <a:t>恰同学</a:t>
            </a:r>
            <a:r>
              <a:rPr lang="en-US" altLang="zh-CN" dirty="0" smtClean="0"/>
              <a:t>,</a:t>
            </a:r>
            <a:r>
              <a:rPr lang="zh-CN" altLang="en-US" dirty="0" smtClean="0"/>
              <a:t>少年知交</a:t>
            </a:r>
            <a:r>
              <a:rPr lang="en-US" altLang="zh-CN" dirty="0" smtClean="0"/>
              <a:t>,</a:t>
            </a:r>
            <a:r>
              <a:rPr lang="zh-CN" altLang="en-US" dirty="0" smtClean="0"/>
              <a:t>酒如情浓</a:t>
            </a:r>
            <a:r>
              <a:rPr lang="en-US" altLang="zh-CN" dirty="0" smtClean="0"/>
              <a:t>, </a:t>
            </a:r>
            <a:br>
              <a:rPr lang="en-US" altLang="zh-CN" dirty="0" smtClean="0"/>
            </a:br>
            <a:r>
              <a:rPr lang="zh-CN" altLang="en-US" dirty="0" smtClean="0"/>
              <a:t>我们相逢在陌生时，我们分手在熟悉后。明天，我们要到生活的星图上找寻自己的新位置，让我们用自己闪烁的星光问讯、表情达意。</a:t>
            </a:r>
            <a:endParaRPr lang="zh-CN" altLang="en-US" dirty="0"/>
          </a:p>
        </p:txBody>
      </p:sp>
      <p:pic>
        <p:nvPicPr>
          <p:cNvPr id="1026" name="Picture 2" descr="http://img2.imgtn.bdimg.com/it/u=1357730068,2739401860&amp;fm=21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-7649"/>
            <a:ext cx="3744416" cy="281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0.imgtn.bdimg.com/it/u=1600370061,1763951571&amp;fm=21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198" y="4113459"/>
            <a:ext cx="299085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动作按钮: 第一张 7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33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7"/>
          <a:stretch/>
        </p:blipFill>
        <p:spPr>
          <a:xfrm>
            <a:off x="0" y="5248"/>
            <a:ext cx="9144000" cy="6852752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55576" y="393305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泪滴形 3"/>
          <p:cNvSpPr/>
          <p:nvPr/>
        </p:nvSpPr>
        <p:spPr>
          <a:xfrm>
            <a:off x="251520" y="525742"/>
            <a:ext cx="3528392" cy="2615226"/>
          </a:xfrm>
          <a:prstGeom prst="teardrop">
            <a:avLst>
              <a:gd name="adj" fmla="val 106951"/>
            </a:avLst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559" y="836130"/>
            <a:ext cx="2870587" cy="1872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姓名：朱</a:t>
            </a:r>
            <a:r>
              <a:rPr lang="zh-CN" altLang="en-US" sz="1400" b="1" dirty="0" smtClean="0">
                <a:latin typeface="幼圆" pitchFamily="49" charset="-122"/>
                <a:ea typeface="幼圆" pitchFamily="49" charset="-122"/>
              </a:rPr>
              <a:t>宏     年龄</a:t>
            </a:r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：</a:t>
            </a:r>
            <a:r>
              <a:rPr lang="en-US" altLang="zh-CN" sz="1400" b="1" dirty="0" smtClean="0">
                <a:latin typeface="幼圆" pitchFamily="49" charset="-122"/>
                <a:ea typeface="幼圆" pitchFamily="49" charset="-122"/>
              </a:rPr>
              <a:t>14</a:t>
            </a:r>
          </a:p>
          <a:p>
            <a:r>
              <a:rPr lang="zh-CN" altLang="en-US" sz="1400" b="1" dirty="0" smtClean="0">
                <a:latin typeface="幼圆" pitchFamily="49" charset="-122"/>
                <a:ea typeface="幼圆" pitchFamily="49" charset="-122"/>
              </a:rPr>
              <a:t>生日：</a:t>
            </a:r>
            <a:r>
              <a:rPr lang="en-US" altLang="zh-CN" sz="1400" b="1" dirty="0" smtClean="0"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1400" b="1" dirty="0" smtClean="0">
                <a:latin typeface="幼圆" pitchFamily="49" charset="-122"/>
                <a:ea typeface="幼圆" pitchFamily="49" charset="-122"/>
              </a:rPr>
              <a:t>月</a:t>
            </a:r>
            <a:r>
              <a:rPr lang="en-US" altLang="zh-CN" sz="1400" b="1" dirty="0" smtClean="0"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1400" b="1" dirty="0" smtClean="0">
                <a:latin typeface="幼圆" pitchFamily="49" charset="-122"/>
                <a:ea typeface="幼圆" pitchFamily="49" charset="-122"/>
              </a:rPr>
              <a:t>日</a:t>
            </a:r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 </a:t>
            </a:r>
            <a:r>
              <a:rPr lang="en-US" altLang="zh-CN" sz="1400" b="1" dirty="0" smtClean="0"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sz="1400" b="1" dirty="0" smtClean="0">
                <a:latin typeface="幼圆" pitchFamily="49" charset="-122"/>
                <a:ea typeface="幼圆" pitchFamily="49" charset="-122"/>
              </a:rPr>
              <a:t>星座：双子座</a:t>
            </a:r>
            <a:endParaRPr lang="en-US" altLang="zh-CN" sz="1400" b="1" dirty="0" smtClean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sz="1400" b="1" dirty="0" smtClean="0">
                <a:latin typeface="幼圆" pitchFamily="49" charset="-122"/>
                <a:ea typeface="幼圆" pitchFamily="49" charset="-122"/>
              </a:rPr>
              <a:t>血型：</a:t>
            </a:r>
            <a:r>
              <a:rPr lang="en-US" altLang="zh-CN" sz="1400" b="1" dirty="0" smtClean="0">
                <a:latin typeface="幼圆" pitchFamily="49" charset="-122"/>
                <a:ea typeface="幼圆" pitchFamily="49" charset="-122"/>
              </a:rPr>
              <a:t>B</a:t>
            </a:r>
            <a:endParaRPr lang="en-US" altLang="zh-CN" sz="1400" b="1" dirty="0">
              <a:latin typeface="幼圆" pitchFamily="49" charset="-122"/>
              <a:ea typeface="幼圆" pitchFamily="49" charset="-122"/>
            </a:endParaRPr>
          </a:p>
          <a:p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QQ</a:t>
            </a:r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号：</a:t>
            </a:r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2532123191</a:t>
            </a:r>
          </a:p>
          <a:p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电话：</a:t>
            </a:r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1364667132</a:t>
            </a:r>
          </a:p>
          <a:p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爱好：</a:t>
            </a:r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……many</a:t>
            </a:r>
          </a:p>
          <a:p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住址：义乌街</a:t>
            </a:r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869</a:t>
            </a:r>
            <a:r>
              <a:rPr lang="zh-CN" altLang="en-US" sz="1400" b="1" dirty="0" smtClean="0">
                <a:latin typeface="幼圆" pitchFamily="49" charset="-122"/>
                <a:ea typeface="幼圆" pitchFamily="49" charset="-122"/>
              </a:rPr>
              <a:t>号今日</a:t>
            </a:r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嘉园</a:t>
            </a:r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栋</a:t>
            </a:r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503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615468"/>
            <a:ext cx="38164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  </a:t>
            </a:r>
            <a:r>
              <a:rPr lang="zh-CN" altLang="en-US" sz="2000" dirty="0" smtClean="0">
                <a:latin typeface="幼圆" pitchFamily="49" charset="-122"/>
                <a:ea typeface="幼圆" pitchFamily="49" charset="-122"/>
              </a:rPr>
              <a:t>致六年  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这个夏天，我们要毕业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了。没有栀子花为我们流泪，没有青青草为我们悲伤。一切都以最原始最平常的情调在那个伤离别的暑假里流过，外表是前所未有的平静。　　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    最近，班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里总有一种平时显现不出的异样气氛，就像在火山爆发之前给人带来的恐惧感。可能是我们太天真，城府不深，虚伪太少，每个人都无法压制这种异样的感觉，忍不住使它露出答案。就这样，火山爆发了。　　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    同学录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一下子像雨点一样从天而降。问电话号，问</a:t>
            </a:r>
            <a:r>
              <a:rPr lang="en-US" altLang="zh-CN" dirty="0">
                <a:latin typeface="幼圆" pitchFamily="49" charset="-122"/>
                <a:ea typeface="幼圆" pitchFamily="49" charset="-122"/>
              </a:rPr>
              <a:t>QQ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号，制作“联络网”成了最流行的活动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。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　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dirty="0"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   最后一个夏天，我们这一个个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无忧无虑的天使在这个即将有伤感的时光里飞翔，每个人仿佛知道却又不知道毕业悄悄来了。</a:t>
            </a:r>
          </a:p>
        </p:txBody>
      </p:sp>
      <p:sp>
        <p:nvSpPr>
          <p:cNvPr id="7" name="矩形 6"/>
          <p:cNvSpPr/>
          <p:nvPr/>
        </p:nvSpPr>
        <p:spPr>
          <a:xfrm>
            <a:off x="1259632" y="3573016"/>
            <a:ext cx="1584176" cy="21831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0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动作按钮: 第一张 10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4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发现任何问题（如过时信息）：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请联系</a:t>
            </a:r>
            <a:endParaRPr lang="en-US" altLang="zh-CN" sz="3600" dirty="0" smtClean="0"/>
          </a:p>
          <a:p>
            <a:r>
              <a:rPr lang="zh-CN" altLang="en-US" sz="3600" dirty="0" smtClean="0"/>
              <a:t>电子邮件：</a:t>
            </a:r>
            <a:r>
              <a:rPr lang="en-US" altLang="zh-CN" sz="3600" dirty="0" smtClean="0">
                <a:hlinkClick r:id="rId2"/>
              </a:rPr>
              <a:t>chensc0330@yahoo.co.jp</a:t>
            </a:r>
            <a:endParaRPr lang="en-US" altLang="zh-CN" sz="3600" dirty="0" smtClean="0"/>
          </a:p>
          <a:p>
            <a:r>
              <a:rPr lang="zh-CN" altLang="en-US" sz="3600" dirty="0" smtClean="0"/>
              <a:t>注明问题所在。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9279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资料带 3"/>
          <p:cNvSpPr/>
          <p:nvPr/>
        </p:nvSpPr>
        <p:spPr>
          <a:xfrm>
            <a:off x="1763688" y="0"/>
            <a:ext cx="6110389" cy="1944215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237094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六（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  许博涵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zh-CN" altLang="en-US" dirty="0" smtClean="0"/>
              <a:t>致童鞋们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61170" y="4437112"/>
            <a:ext cx="664637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zh-CN" altLang="en-US" sz="20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    匆匆六年，马上就要离别，我想在这里做点什么</a:t>
            </a:r>
            <a:r>
              <a:rPr lang="en-US" altLang="zh-CN" sz="20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······</a:t>
            </a:r>
            <a:endParaRPr lang="zh-CN" altLang="en-US" sz="20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060848"/>
            <a:ext cx="3460645" cy="1891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动作按钮: 第一张 6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433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感谢使用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陈思铖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062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</a:t>
            </a:r>
            <a:r>
              <a:rPr lang="zh-CN" altLang="en-US" dirty="0" smtClean="0"/>
              <a:t>号</a:t>
            </a:r>
            <a:r>
              <a:rPr lang="zh-CN" altLang="en-US" dirty="0"/>
              <a:t>检索</a:t>
            </a:r>
            <a:r>
              <a:rPr lang="zh-CN" altLang="en-US" dirty="0" smtClean="0"/>
              <a:t>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2" action="ppaction://hlinksldjump"/>
              </a:rPr>
              <a:t>1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3" action="ppaction://hlinksldjump"/>
              </a:rPr>
              <a:t>2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4" action="ppaction://hlinksldjump"/>
              </a:rPr>
              <a:t>3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5" action="ppaction://hlinksldjump"/>
              </a:rPr>
              <a:t>4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6" action="ppaction://hlinksldjump"/>
              </a:rPr>
              <a:t>5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7" action="ppaction://hlinksldjump"/>
              </a:rPr>
              <a:t>6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8" action="ppaction://hlinksldjump"/>
              </a:rPr>
              <a:t>7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9" action="ppaction://hlinksldjump"/>
              </a:rPr>
              <a:t>8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9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10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1" action="ppaction://hlinksldjump"/>
              </a:rPr>
              <a:t>11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2" action="ppaction://hlinksldjump"/>
              </a:rPr>
              <a:t>12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3" action="ppaction://hlinksldjump"/>
              </a:rPr>
              <a:t>13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4" action="ppaction://hlinksldjump"/>
              </a:rPr>
              <a:t>14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15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5" action="ppaction://hlinksldjump"/>
              </a:rPr>
              <a:t>16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6" action="ppaction://hlinksldjump"/>
              </a:rPr>
              <a:t>17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18 </a:t>
            </a:r>
            <a:r>
              <a:rPr lang="en-US" altLang="zh-CN" dirty="0" smtClean="0">
                <a:hlinkClick r:id="rId17" action="ppaction://hlinksldjump"/>
              </a:rPr>
              <a:t>19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8" action="ppaction://hlinksldjump"/>
              </a:rPr>
              <a:t>20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21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22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9" action="ppaction://hlinksldjump"/>
              </a:rPr>
              <a:t>23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0" action="ppaction://hlinksldjump"/>
              </a:rPr>
              <a:t>24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1" action="ppaction://hlinksldjump"/>
              </a:rPr>
              <a:t>25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2" action="ppaction://hlinksldjump"/>
              </a:rPr>
              <a:t>26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3" action="ppaction://hlinksldjump"/>
              </a:rPr>
              <a:t>27</a:t>
            </a:r>
            <a:endParaRPr lang="en-US" altLang="zh-CN" dirty="0" smtClean="0"/>
          </a:p>
          <a:p>
            <a:r>
              <a:rPr lang="en-US" altLang="zh-CN" dirty="0" smtClean="0">
                <a:hlinkClick r:id="rId24" action="ppaction://hlinksldjump"/>
              </a:rPr>
              <a:t>28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29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5" action="ppaction://hlinksldjump"/>
              </a:rPr>
              <a:t>30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6" action="ppaction://hlinksldjump"/>
              </a:rPr>
              <a:t>31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7" action="ppaction://hlinksldjump"/>
              </a:rPr>
              <a:t>32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8" action="ppaction://hlinksldjump"/>
              </a:rPr>
              <a:t>33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34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9" action="ppaction://hlinksldjump"/>
              </a:rPr>
              <a:t>35 </a:t>
            </a:r>
            <a:r>
              <a:rPr lang="en-US" altLang="zh-CN" dirty="0" smtClean="0">
                <a:hlinkClick r:id="rId30" action="ppaction://hlinksldjump"/>
              </a:rPr>
              <a:t>36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31" action="ppaction://hlinksldjump"/>
              </a:rPr>
              <a:t>37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38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32" action="ppaction://hlinksldjump"/>
              </a:rPr>
              <a:t>39</a:t>
            </a:r>
            <a:r>
              <a:rPr lang="en-US" altLang="zh-CN" dirty="0" smtClean="0"/>
              <a:t> 40</a:t>
            </a:r>
            <a:r>
              <a:rPr lang="zh-CN" altLang="en-US" dirty="0" smtClean="0"/>
              <a:t>卐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41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33" action="ppaction://hlinksldjump"/>
              </a:rPr>
              <a:t>42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34" action="ppaction://hlinksldjump"/>
              </a:rPr>
              <a:t>43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44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35" action="ppaction://hlinksldjump"/>
              </a:rPr>
              <a:t>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63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12"/>
            <a:ext cx="9149381" cy="6875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 rot="20511307">
            <a:off x="6172439" y="5265795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 六（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）班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</a:t>
            </a:r>
            <a:r>
              <a:rPr lang="zh-CN" altLang="en-US" dirty="0" smtClean="0"/>
              <a:t>蔡慧娴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70" y="692696"/>
            <a:ext cx="2609110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089991"/>
            <a:ext cx="33123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姓名：蔡慧娴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zh-CN" altLang="en-US" dirty="0" smtClean="0"/>
              <a:t>性别：女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生日：</a:t>
            </a:r>
            <a:r>
              <a:rPr lang="en-US" altLang="zh-CN" dirty="0" smtClean="0"/>
              <a:t>2002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9</a:t>
            </a:r>
            <a:r>
              <a:rPr lang="zh-CN" altLang="en-US" dirty="0" smtClean="0"/>
              <a:t>月</a:t>
            </a:r>
            <a:r>
              <a:rPr lang="en-US" altLang="zh-CN" dirty="0" smtClean="0"/>
              <a:t>6</a:t>
            </a:r>
            <a:r>
              <a:rPr lang="zh-CN" altLang="en-US" dirty="0" smtClean="0"/>
              <a:t>日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喜欢的颜色：藏青，卡其</a:t>
            </a:r>
            <a:r>
              <a:rPr lang="en-US" altLang="zh-CN" dirty="0" smtClean="0"/>
              <a:t>……..</a:t>
            </a:r>
          </a:p>
          <a:p>
            <a:endParaRPr lang="en-US" altLang="zh-CN" dirty="0"/>
          </a:p>
          <a:p>
            <a:r>
              <a:rPr lang="zh-CN" altLang="en-US" dirty="0" smtClean="0"/>
              <a:t>我最好的闺蜜：叶艺涵、郑秋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彤、王心仪、谢依含、夏雨露、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陈子瑄</a:t>
            </a:r>
            <a:r>
              <a:rPr lang="en-US" altLang="zh-CN" dirty="0" smtClean="0"/>
              <a:t>.......</a:t>
            </a:r>
          </a:p>
          <a:p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9128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动作按钮: 第一张 9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78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曹鹏程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dirty="0" smtClean="0"/>
              <a:t>Qq2827786083</a:t>
            </a:r>
          </a:p>
          <a:p>
            <a:r>
              <a:rPr lang="zh-CN" altLang="en-US" dirty="0" smtClean="0"/>
              <a:t>电话</a:t>
            </a:r>
            <a:r>
              <a:rPr lang="en-US" altLang="zh-CN" dirty="0" smtClean="0"/>
              <a:t>13486935866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764704"/>
            <a:ext cx="1928499" cy="2564904"/>
          </a:xfrm>
          <a:prstGeom prst="rect">
            <a:avLst/>
          </a:prstGeom>
        </p:spPr>
      </p:pic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9128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98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211960" y="620688"/>
            <a:ext cx="3384376" cy="576064"/>
          </a:xfrm>
        </p:spPr>
        <p:txBody>
          <a:bodyPr/>
          <a:lstStyle/>
          <a:p>
            <a:pPr algn="ctr"/>
            <a:r>
              <a:rPr lang="zh-CN" altLang="en-US" dirty="0" smtClean="0"/>
              <a:t>联系方式</a:t>
            </a:r>
            <a:endParaRPr lang="zh-CN" altLang="en-US" dirty="0"/>
          </a:p>
        </p:txBody>
      </p:sp>
      <p:pic>
        <p:nvPicPr>
          <p:cNvPr id="8" name="图片占位符 7"/>
          <p:cNvPicPr>
            <a:picLocks noGrp="1" noChangeAspect="1"/>
          </p:cNvPicPr>
          <p:nvPr>
            <p:ph type="pic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88" y="620688"/>
            <a:ext cx="2319617" cy="41148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4211960" y="1340768"/>
            <a:ext cx="3384376" cy="3394720"/>
          </a:xfrm>
        </p:spPr>
        <p:txBody>
          <a:bodyPr/>
          <a:lstStyle/>
          <a:p>
            <a:pPr algn="ctr"/>
            <a:r>
              <a:rPr lang="zh-CN" altLang="en-US" dirty="0"/>
              <a:t>电</a:t>
            </a:r>
            <a:r>
              <a:rPr lang="zh-CN" altLang="en-US" dirty="0" smtClean="0"/>
              <a:t>邮：</a:t>
            </a:r>
            <a:r>
              <a:rPr lang="en-US" altLang="zh-CN" dirty="0" smtClean="0">
                <a:hlinkClick r:id="rId3"/>
              </a:rPr>
              <a:t>chensc0330@yahoo.co.jp</a:t>
            </a:r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 smtClean="0"/>
              <a:t>官网：</a:t>
            </a:r>
            <a:r>
              <a:rPr lang="en-US" altLang="zh-CN" dirty="0" smtClean="0"/>
              <a:t>csc0330.com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 smtClean="0"/>
              <a:t>Skype:csc0330</a:t>
            </a:r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9128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99992" y="36450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修订说明：纸质同学录中邮箱已停用。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53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116633"/>
            <a:ext cx="3312368" cy="3744416"/>
          </a:xfrm>
        </p:spPr>
        <p:txBody>
          <a:bodyPr>
            <a:normAutofit/>
          </a:bodyPr>
          <a:lstStyle/>
          <a:p>
            <a:pPr algn="l"/>
            <a:r>
              <a:rPr lang="zh-CN" altLang="en-US" sz="1400" dirty="0" smtClean="0"/>
              <a:t>姓名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陈翔漪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en-US" sz="1400" dirty="0" smtClean="0"/>
              <a:t>学号：</a:t>
            </a:r>
            <a:r>
              <a:rPr lang="en-US" altLang="zh-CN" sz="1400" dirty="0" smtClean="0"/>
              <a:t>4</a:t>
            </a:r>
            <a:r>
              <a:rPr lang="zh-CN" altLang="en-US" sz="1400" dirty="0" smtClean="0"/>
              <a:t>号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en-US" sz="1400" dirty="0" smtClean="0"/>
              <a:t>生日：</a:t>
            </a:r>
            <a:r>
              <a:rPr lang="en-US" altLang="zh-CN" sz="1400" dirty="0" smtClean="0"/>
              <a:t>2003</a:t>
            </a:r>
            <a:r>
              <a:rPr lang="zh-CN" altLang="en-US" sz="1400" dirty="0" smtClean="0"/>
              <a:t>年</a:t>
            </a:r>
            <a:r>
              <a:rPr lang="en-US" altLang="zh-CN" sz="1400" dirty="0" smtClean="0"/>
              <a:t>10</a:t>
            </a:r>
            <a:r>
              <a:rPr lang="zh-CN" altLang="en-US" sz="1400" dirty="0" smtClean="0"/>
              <a:t>月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日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en-US" sz="1400" dirty="0" smtClean="0"/>
              <a:t>爱好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听音乐、看书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en-US" sz="1400" dirty="0"/>
              <a:t>最喜欢的</a:t>
            </a:r>
            <a:r>
              <a:rPr lang="zh-CN" altLang="en-US" sz="1400" dirty="0" smtClean="0"/>
              <a:t>书：</a:t>
            </a:r>
            <a:r>
              <a:rPr lang="en-US" altLang="zh-CN" sz="1400" dirty="0" smtClean="0"/>
              <a:t>《</a:t>
            </a:r>
            <a:r>
              <a:rPr lang="zh-CN" altLang="en-US" sz="1400" dirty="0" smtClean="0"/>
              <a:t>查理九世</a:t>
            </a:r>
            <a:r>
              <a:rPr lang="en-US" altLang="zh-CN" sz="1400" dirty="0" smtClean="0"/>
              <a:t>》</a:t>
            </a:r>
            <a:br>
              <a:rPr lang="en-US" altLang="zh-CN" sz="1400" dirty="0" smtClean="0"/>
            </a:br>
            <a:r>
              <a:rPr lang="zh-CN" altLang="en-US" sz="1400" dirty="0"/>
              <a:t>最</a:t>
            </a:r>
            <a:r>
              <a:rPr lang="zh-CN" altLang="en-US" sz="1400" dirty="0" smtClean="0"/>
              <a:t>喜欢听的歌：</a:t>
            </a:r>
            <a:r>
              <a:rPr lang="en-US" altLang="zh-CN" sz="1400" dirty="0" smtClean="0"/>
              <a:t>《only you》</a:t>
            </a:r>
            <a:endParaRPr lang="zh-CN" altLang="en-US" sz="1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3568" y="4149080"/>
            <a:ext cx="6400800" cy="17526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CN" altLang="en-US" sz="2400" dirty="0" smtClean="0">
                <a:solidFill>
                  <a:schemeClr val="accent4">
                    <a:lumMod val="50000"/>
                  </a:schemeClr>
                </a:solidFill>
              </a:rPr>
              <a:t>                                       毕业赠言</a:t>
            </a:r>
            <a:endParaRPr lang="en-US" altLang="zh-CN" sz="24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l"/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4">
                    <a:lumMod val="50000"/>
                  </a:schemeClr>
                </a:solidFill>
              </a:rPr>
              <a:t>   </a:t>
            </a:r>
            <a:r>
              <a:rPr lang="zh-CN" altLang="en-US" sz="2400" dirty="0" smtClean="0"/>
              <a:t> </a:t>
            </a:r>
            <a:r>
              <a:rPr lang="zh-CN" altLang="en-US" sz="2400" dirty="0" smtClean="0">
                <a:solidFill>
                  <a:schemeClr val="tx1"/>
                </a:solidFill>
              </a:rPr>
              <a:t>离别</a:t>
            </a:r>
            <a:r>
              <a:rPr lang="zh-CN" altLang="en-US" sz="2400" dirty="0">
                <a:solidFill>
                  <a:schemeClr val="tx1"/>
                </a:solidFill>
              </a:rPr>
              <a:t>是欢聚的开始，擦干泪，向属于 同学们：我们即将毕业，我会在遥远的地方默默祝福你们。朋友一生一起走，哪些日子不再有。一句话，一辈子；一生情，一杯酒。愿你们永远开心！</a:t>
            </a:r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7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_rels/them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角度">
  <a:themeElements>
    <a:clrScheme name="角度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角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_行云流水">
  <a:themeElements>
    <a:clrScheme name="行云流水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行云流水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华文行楷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明朝"/>
        <a:font script="Hang" typeface="HY견명조"/>
        <a:font script="Hans" typeface="华文行楷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行云流水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  <a:satMod val="130000"/>
              </a:schemeClr>
            </a:gs>
            <a:gs pos="50000">
              <a:schemeClr val="phClr">
                <a:tint val="45000"/>
                <a:satMod val="220000"/>
              </a:schemeClr>
            </a:gs>
            <a:gs pos="100000">
              <a:schemeClr val="phClr">
                <a:tint val="90000"/>
                <a:satMod val="13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200000"/>
              </a:schemeClr>
            </a:gs>
            <a:gs pos="50000">
              <a:schemeClr val="phClr">
                <a:tint val="100000"/>
                <a:shade val="60000"/>
                <a:hueMod val="100000"/>
                <a:satMod val="180000"/>
              </a:schemeClr>
            </a:gs>
            <a:gs pos="100000">
              <a:schemeClr val="phClr"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50600">
              <a:schemeClr val="phClr">
                <a:alpha val="40000"/>
              </a:schemeClr>
            </a:glow>
          </a:effectLst>
        </a:effectStyle>
        <a:effectStyle>
          <a:effectLst>
            <a:glow rad="101600">
              <a:schemeClr val="phClr">
                <a:alpha val="60000"/>
              </a:schemeClr>
            </a:glow>
          </a:effectLst>
          <a:scene3d>
            <a:camera prst="isometricLeftDown" fov="0">
              <a:rot lat="0" lon="0" rev="0"/>
            </a:camera>
            <a:lightRig rig="harsh" dir="tl">
              <a:rot lat="0" lon="0" rev="14280000"/>
            </a:lightRig>
          </a:scene3d>
          <a:sp3d prstMaterial="flat">
            <a:bevelT w="38100" h="50800" prst="softRound"/>
          </a:sp3d>
        </a:effectStyle>
        <a:effectStyle>
          <a:effectLst>
            <a:glow>
              <a:schemeClr val="phClr"/>
            </a:glow>
          </a:effectLst>
          <a:scene3d>
            <a:camera prst="isometricLeftDown">
              <a:rot lat="0" lon="0" rev="0"/>
            </a:camera>
            <a:lightRig rig="harsh" dir="tl">
              <a:rot lat="0" lon="0" rev="14280000"/>
            </a:lightRig>
          </a:scene3d>
          <a:sp3d extrusionH="63500" contourW="38100" prstMaterial="flat">
            <a:bevelT w="50800" h="63500" prst="softRound"/>
            <a:contourClr>
              <a:schemeClr val="phClr">
                <a:tint val="5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300000"/>
              </a:schemeClr>
            </a:gs>
            <a:gs pos="72000">
              <a:schemeClr val="phClr">
                <a:tint val="100000"/>
                <a:shade val="100000"/>
                <a:hueMod val="100000"/>
                <a:satMod val="100000"/>
              </a:schemeClr>
            </a:gs>
            <a:gs pos="81000">
              <a:schemeClr val="phClr">
                <a:tint val="98000"/>
                <a:shade val="100000"/>
                <a:hueMod val="100000"/>
                <a:satMod val="15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39000"/>
                <a:hueMod val="100000"/>
                <a:satMod val="150000"/>
              </a:schemeClr>
              <a:schemeClr val="phClr">
                <a:tint val="90000"/>
                <a:shade val="100000"/>
                <a:hueMod val="100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_奥斯汀">
  <a:themeElements>
    <a:clrScheme name="奥斯汀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奥斯汀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_角度">
  <a:themeElements>
    <a:clrScheme name="角度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角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行云流水">
  <a:themeElements>
    <a:clrScheme name="行云流水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行云流水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华文行楷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明朝"/>
        <a:font script="Hang" typeface="HY견명조"/>
        <a:font script="Hans" typeface="华文行楷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行云流水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  <a:satMod val="130000"/>
              </a:schemeClr>
            </a:gs>
            <a:gs pos="50000">
              <a:schemeClr val="phClr">
                <a:tint val="45000"/>
                <a:satMod val="220000"/>
              </a:schemeClr>
            </a:gs>
            <a:gs pos="100000">
              <a:schemeClr val="phClr">
                <a:tint val="90000"/>
                <a:satMod val="13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200000"/>
              </a:schemeClr>
            </a:gs>
            <a:gs pos="50000">
              <a:schemeClr val="phClr">
                <a:tint val="100000"/>
                <a:shade val="60000"/>
                <a:hueMod val="100000"/>
                <a:satMod val="180000"/>
              </a:schemeClr>
            </a:gs>
            <a:gs pos="100000">
              <a:schemeClr val="phClr"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50600">
              <a:schemeClr val="phClr">
                <a:alpha val="40000"/>
              </a:schemeClr>
            </a:glow>
          </a:effectLst>
        </a:effectStyle>
        <a:effectStyle>
          <a:effectLst>
            <a:glow rad="101600">
              <a:schemeClr val="phClr">
                <a:alpha val="60000"/>
              </a:schemeClr>
            </a:glow>
          </a:effectLst>
          <a:scene3d>
            <a:camera prst="isometricLeftDown" fov="0">
              <a:rot lat="0" lon="0" rev="0"/>
            </a:camera>
            <a:lightRig rig="harsh" dir="tl">
              <a:rot lat="0" lon="0" rev="14280000"/>
            </a:lightRig>
          </a:scene3d>
          <a:sp3d prstMaterial="flat">
            <a:bevelT w="38100" h="50800" prst="softRound"/>
          </a:sp3d>
        </a:effectStyle>
        <a:effectStyle>
          <a:effectLst>
            <a:glow>
              <a:schemeClr val="phClr"/>
            </a:glow>
          </a:effectLst>
          <a:scene3d>
            <a:camera prst="isometricLeftDown">
              <a:rot lat="0" lon="0" rev="0"/>
            </a:camera>
            <a:lightRig rig="harsh" dir="tl">
              <a:rot lat="0" lon="0" rev="14280000"/>
            </a:lightRig>
          </a:scene3d>
          <a:sp3d extrusionH="63500" contourW="38100" prstMaterial="flat">
            <a:bevelT w="50800" h="63500" prst="softRound"/>
            <a:contourClr>
              <a:schemeClr val="phClr">
                <a:tint val="5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300000"/>
              </a:schemeClr>
            </a:gs>
            <a:gs pos="72000">
              <a:schemeClr val="phClr">
                <a:tint val="100000"/>
                <a:shade val="100000"/>
                <a:hueMod val="100000"/>
                <a:satMod val="100000"/>
              </a:schemeClr>
            </a:gs>
            <a:gs pos="81000">
              <a:schemeClr val="phClr">
                <a:tint val="98000"/>
                <a:shade val="100000"/>
                <a:hueMod val="100000"/>
                <a:satMod val="15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39000"/>
                <a:hueMod val="100000"/>
                <a:satMod val="150000"/>
              </a:schemeClr>
              <a:schemeClr val="phClr">
                <a:tint val="90000"/>
                <a:shade val="100000"/>
                <a:hueMod val="100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00">
            <a:alpha val="39000"/>
          </a:srgbClr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00">
            <a:alpha val="39000"/>
          </a:srgbClr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6.xml><?xml version="1.0" encoding="utf-8"?>
<a:theme xmlns:a="http://schemas.openxmlformats.org/drawingml/2006/main" name="跋涉">
  <a:themeElements>
    <a:clrScheme name="跋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跋涉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跋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跋涉">
  <a:themeElements>
    <a:clrScheme name="跋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跋涉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跋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奥斯汀">
  <a:themeElements>
    <a:clrScheme name="奥斯汀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奥斯汀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跋涉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59</TotalTime>
  <Words>2403</Words>
  <Application>Microsoft Office PowerPoint</Application>
  <PresentationFormat>全屏显示(4:3)</PresentationFormat>
  <Paragraphs>296</Paragraphs>
  <Slides>41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41</vt:i4>
      </vt:variant>
    </vt:vector>
  </HeadingPairs>
  <TitlesOfParts>
    <vt:vector size="80" baseType="lpstr">
      <vt:lpstr>Tunga</vt:lpstr>
      <vt:lpstr>仿宋</vt:lpstr>
      <vt:lpstr>华文仿宋</vt:lpstr>
      <vt:lpstr>华文彩云</vt:lpstr>
      <vt:lpstr>华文新魏</vt:lpstr>
      <vt:lpstr>华文楷体</vt:lpstr>
      <vt:lpstr>华文行楷</vt:lpstr>
      <vt:lpstr>宋体</vt:lpstr>
      <vt:lpstr>幼圆</vt:lpstr>
      <vt:lpstr>微软雅黑</vt:lpstr>
      <vt:lpstr>隶书</vt:lpstr>
      <vt:lpstr>黑体</vt:lpstr>
      <vt:lpstr>Arial</vt:lpstr>
      <vt:lpstr>Calibri</vt:lpstr>
      <vt:lpstr>Cambria</vt:lpstr>
      <vt:lpstr>Century Gothic</vt:lpstr>
      <vt:lpstr>Franklin Gothic Book</vt:lpstr>
      <vt:lpstr>Franklin Gothic Medium</vt:lpstr>
      <vt:lpstr>Times New Roman</vt:lpstr>
      <vt:lpstr>Wingdings</vt:lpstr>
      <vt:lpstr>Wingdings 2</vt:lpstr>
      <vt:lpstr>角度</vt:lpstr>
      <vt:lpstr>Office 主题</vt:lpstr>
      <vt:lpstr>行云流水</vt:lpstr>
      <vt:lpstr>Office 主题​​</vt:lpstr>
      <vt:lpstr>1_Office 主题​​</vt:lpstr>
      <vt:lpstr>跋涉</vt:lpstr>
      <vt:lpstr>1_跋涉</vt:lpstr>
      <vt:lpstr>奥斯汀</vt:lpstr>
      <vt:lpstr>2_Office 主题​​</vt:lpstr>
      <vt:lpstr>1_Office 主题</vt:lpstr>
      <vt:lpstr>2_Office 主题</vt:lpstr>
      <vt:lpstr>1_行云流水</vt:lpstr>
      <vt:lpstr>3_Office 主题</vt:lpstr>
      <vt:lpstr>1_奥斯汀</vt:lpstr>
      <vt:lpstr>3_Office 主题​​</vt:lpstr>
      <vt:lpstr>4_Office 主题</vt:lpstr>
      <vt:lpstr>4_Office 主题​​</vt:lpstr>
      <vt:lpstr>1_角度</vt:lpstr>
      <vt:lpstr>电子同学录</vt:lpstr>
      <vt:lpstr>2.0版本修订说明</vt:lpstr>
      <vt:lpstr>下载最新版本：</vt:lpstr>
      <vt:lpstr>发现任何问题（如过时信息）：</vt:lpstr>
      <vt:lpstr>学号检索表</vt:lpstr>
      <vt:lpstr>PowerPoint 演示文稿</vt:lpstr>
      <vt:lpstr>曹鹏程</vt:lpstr>
      <vt:lpstr>联系方式</vt:lpstr>
      <vt:lpstr>姓名:陈翔漪 学号：4号 生日：2003年10月1日 爱好:听音乐、看书 最喜欢的书：《查理九世》 最喜欢听的歌：《only you》</vt:lpstr>
      <vt:lpstr>                   东苑小学   六（1)班  陈子瑄  5号 2003年5月1日出生。 爱好：看书、练字 最喜欢看的书《查理九世》 </vt:lpstr>
      <vt:lpstr>姓名：方艺龙       出生时间：2002年12月31日  生肖：马   星座：摩羯</vt:lpstr>
      <vt:lpstr>葛文博简介</vt:lpstr>
      <vt:lpstr>PowerPoint 演示文稿</vt:lpstr>
      <vt:lpstr>PowerPoint 演示文稿</vt:lpstr>
      <vt:lpstr>PowerPoint 演示文稿</vt:lpstr>
      <vt:lpstr>      </vt:lpstr>
      <vt:lpstr>PowerPoint 演示文稿</vt:lpstr>
      <vt:lpstr>Error 404</vt:lpstr>
      <vt:lpstr>PowerPoint 演示文稿</vt:lpstr>
      <vt:lpstr>大家好。。。</vt:lpstr>
      <vt:lpstr>姓名：卢诗扬 学号:19号 生日：2002年11月8日 最爱看的书：《格列佛游记》</vt:lpstr>
      <vt:lpstr>照片</vt:lpstr>
      <vt:lpstr>PowerPoint 演示文稿</vt:lpstr>
      <vt:lpstr>PowerPoint 演示文稿</vt:lpstr>
      <vt:lpstr>六一班  王心仪</vt:lpstr>
      <vt:lpstr>PowerPoint 演示文稿</vt:lpstr>
      <vt:lpstr>东苑小学2009级1班</vt:lpstr>
      <vt:lpstr>PowerPoint 演示文稿</vt:lpstr>
      <vt:lpstr>PowerPoint 演示文稿</vt:lpstr>
      <vt:lpstr>PowerPoint 演示文稿</vt:lpstr>
      <vt:lpstr>PowerPoint 演示文稿</vt:lpstr>
      <vt:lpstr>姓名：徐坤泽 星座：摩羯座 生日：12月25日 爱好：打篮球 最爱的颜色:蓝 血型：O         </vt:lpstr>
      <vt:lpstr>PowerPoint 演示文稿</vt:lpstr>
      <vt:lpstr>照片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六（1）  许博涵</vt:lpstr>
      <vt:lpstr>感谢使用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六一班电子同学录</dc:title>
  <dc:creator>Administrator</dc:creator>
  <cp:lastModifiedBy>Sicheng Chen</cp:lastModifiedBy>
  <cp:revision>14</cp:revision>
  <dcterms:created xsi:type="dcterms:W3CDTF">2015-05-21T01:16:03Z</dcterms:created>
  <dcterms:modified xsi:type="dcterms:W3CDTF">2018-02-20T11:49:49Z</dcterms:modified>
</cp:coreProperties>
</file>